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375" r:id="rId2"/>
    <p:sldId id="305" r:id="rId3"/>
    <p:sldId id="442" r:id="rId4"/>
    <p:sldId id="464" r:id="rId5"/>
    <p:sldId id="445" r:id="rId6"/>
    <p:sldId id="435" r:id="rId7"/>
    <p:sldId id="443" r:id="rId8"/>
    <p:sldId id="471" r:id="rId9"/>
    <p:sldId id="472" r:id="rId10"/>
    <p:sldId id="473" r:id="rId11"/>
    <p:sldId id="474" r:id="rId12"/>
    <p:sldId id="476" r:id="rId13"/>
    <p:sldId id="475" r:id="rId14"/>
    <p:sldId id="483" r:id="rId15"/>
    <p:sldId id="436" r:id="rId16"/>
    <p:sldId id="455" r:id="rId17"/>
    <p:sldId id="457" r:id="rId18"/>
    <p:sldId id="466" r:id="rId19"/>
    <p:sldId id="486" r:id="rId20"/>
    <p:sldId id="470" r:id="rId21"/>
    <p:sldId id="478" r:id="rId22"/>
    <p:sldId id="479" r:id="rId23"/>
    <p:sldId id="488" r:id="rId24"/>
    <p:sldId id="480" r:id="rId25"/>
    <p:sldId id="467" r:id="rId26"/>
    <p:sldId id="494" r:id="rId27"/>
    <p:sldId id="469" r:id="rId28"/>
    <p:sldId id="477" r:id="rId29"/>
    <p:sldId id="492" r:id="rId30"/>
    <p:sldId id="491" r:id="rId31"/>
    <p:sldId id="482" r:id="rId32"/>
    <p:sldId id="493" r:id="rId33"/>
    <p:sldId id="485" r:id="rId34"/>
    <p:sldId id="495" r:id="rId35"/>
    <p:sldId id="441" r:id="rId36"/>
    <p:sldId id="484" r:id="rId37"/>
    <p:sldId id="413" r:id="rId3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sommaire" id="{D61C3F83-3C02-44FD-B2E7-B532C4F0EF5A}">
          <p14:sldIdLst>
            <p14:sldId id="375"/>
            <p14:sldId id="305"/>
          </p14:sldIdLst>
        </p14:section>
        <p14:section name="I. Contexte &amp; définition de la mission" id="{68A26C88-7F5A-44DA-9A14-5C7A7F4CC1A9}">
          <p14:sldIdLst>
            <p14:sldId id="442"/>
            <p14:sldId id="464"/>
            <p14:sldId id="445"/>
          </p14:sldIdLst>
        </p14:section>
        <p14:section name="II. Nettoyage et traitement des données" id="{3F844AAA-D897-46D8-977F-38663569EBC5}">
          <p14:sldIdLst>
            <p14:sldId id="435"/>
            <p14:sldId id="443"/>
            <p14:sldId id="471"/>
            <p14:sldId id="472"/>
            <p14:sldId id="473"/>
            <p14:sldId id="474"/>
            <p14:sldId id="476"/>
            <p14:sldId id="475"/>
            <p14:sldId id="483"/>
          </p14:sldIdLst>
        </p14:section>
        <p14:section name="III. Analyse exploratoire des données" id="{6973EE2C-A705-465E-B920-68B966D09E93}">
          <p14:sldIdLst>
            <p14:sldId id="436"/>
            <p14:sldId id="455"/>
            <p14:sldId id="457"/>
          </p14:sldIdLst>
        </p14:section>
        <p14:section name="IV. Pre-processing" id="{606C13A9-FD87-4D27-AE54-F76859CC9666}">
          <p14:sldIdLst>
            <p14:sldId id="466"/>
            <p14:sldId id="486"/>
            <p14:sldId id="470"/>
            <p14:sldId id="478"/>
            <p14:sldId id="479"/>
            <p14:sldId id="488"/>
            <p14:sldId id="480"/>
          </p14:sldIdLst>
        </p14:section>
        <p14:section name="V. Modélisation" id="{0F85B00D-A5C8-4B1B-BC4F-A278DE90A42F}">
          <p14:sldIdLst>
            <p14:sldId id="467"/>
            <p14:sldId id="494"/>
            <p14:sldId id="469"/>
            <p14:sldId id="477"/>
            <p14:sldId id="492"/>
            <p14:sldId id="491"/>
            <p14:sldId id="482"/>
            <p14:sldId id="493"/>
            <p14:sldId id="485"/>
            <p14:sldId id="495"/>
          </p14:sldIdLst>
        </p14:section>
        <p14:section name="V. Conclusion" id="{D9E97276-A396-4D59-AF12-E64367659B93}">
          <p14:sldIdLst>
            <p14:sldId id="441"/>
            <p14:sldId id="484"/>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F6EC"/>
    <a:srgbClr val="35E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F20BF7-1F50-453B-B7D2-2BC485F5A43D}" v="5" dt="2024-04-23T14:23:40.88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B9631B5-78F2-41C9-869B-9F39066F8104}" styleName="Style moyen 3 - Accentuation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27" autoAdjust="0"/>
  </p:normalViewPr>
  <p:slideViewPr>
    <p:cSldViewPr snapToGrid="0">
      <p:cViewPr varScale="1">
        <p:scale>
          <a:sx n="138" d="100"/>
          <a:sy n="138" d="100"/>
        </p:scale>
        <p:origin x="1138" y="91"/>
      </p:cViewPr>
      <p:guideLst/>
    </p:cSldViewPr>
  </p:slideViewPr>
  <p:notesTextViewPr>
    <p:cViewPr>
      <p:scale>
        <a:sx n="125" d="100"/>
        <a:sy n="125"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Vacquerie" userId="968f4b965d9c7392" providerId="LiveId" clId="{C5F20BF7-1F50-453B-B7D2-2BC485F5A43D}"/>
    <pc:docChg chg="custSel modSld">
      <pc:chgData name="Justin Vacquerie" userId="968f4b965d9c7392" providerId="LiveId" clId="{C5F20BF7-1F50-453B-B7D2-2BC485F5A43D}" dt="2024-04-23T14:23:40.879" v="504" actId="20577"/>
      <pc:docMkLst>
        <pc:docMk/>
      </pc:docMkLst>
      <pc:sldChg chg="addSp delSp modSp mod modNotesTx">
        <pc:chgData name="Justin Vacquerie" userId="968f4b965d9c7392" providerId="LiveId" clId="{C5F20BF7-1F50-453B-B7D2-2BC485F5A43D}" dt="2024-04-23T13:41:42.414" v="27" actId="20577"/>
        <pc:sldMkLst>
          <pc:docMk/>
          <pc:sldMk cId="377472839" sldId="455"/>
        </pc:sldMkLst>
        <pc:picChg chg="del mod">
          <ac:chgData name="Justin Vacquerie" userId="968f4b965d9c7392" providerId="LiveId" clId="{C5F20BF7-1F50-453B-B7D2-2BC485F5A43D}" dt="2024-04-23T13:40:32.053" v="11" actId="478"/>
          <ac:picMkLst>
            <pc:docMk/>
            <pc:sldMk cId="377472839" sldId="455"/>
            <ac:picMk id="6" creationId="{BFA47FCB-2704-5177-11C7-4E375CF3D66C}"/>
          </ac:picMkLst>
        </pc:picChg>
        <pc:picChg chg="add mod">
          <ac:chgData name="Justin Vacquerie" userId="968f4b965d9c7392" providerId="LiveId" clId="{C5F20BF7-1F50-453B-B7D2-2BC485F5A43D}" dt="2024-04-23T13:40:59.229" v="22" actId="1076"/>
          <ac:picMkLst>
            <pc:docMk/>
            <pc:sldMk cId="377472839" sldId="455"/>
            <ac:picMk id="7" creationId="{59F7E512-034D-7DD4-7CD5-4BEAC11C2111}"/>
          </ac:picMkLst>
        </pc:picChg>
        <pc:picChg chg="add mod modCrop">
          <ac:chgData name="Justin Vacquerie" userId="968f4b965d9c7392" providerId="LiveId" clId="{C5F20BF7-1F50-453B-B7D2-2BC485F5A43D}" dt="2024-04-23T13:41:02.260" v="23" actId="14100"/>
          <ac:picMkLst>
            <pc:docMk/>
            <pc:sldMk cId="377472839" sldId="455"/>
            <ac:picMk id="11" creationId="{3C9AC221-26A7-A99E-83AC-0074EE158626}"/>
          </ac:picMkLst>
        </pc:picChg>
        <pc:picChg chg="add mod">
          <ac:chgData name="Justin Vacquerie" userId="968f4b965d9c7392" providerId="LiveId" clId="{C5F20BF7-1F50-453B-B7D2-2BC485F5A43D}" dt="2024-04-23T13:41:19.738" v="26" actId="1076"/>
          <ac:picMkLst>
            <pc:docMk/>
            <pc:sldMk cId="377472839" sldId="455"/>
            <ac:picMk id="13" creationId="{D6EA406C-9982-E050-208C-3B8B5CCA266D}"/>
          </ac:picMkLst>
        </pc:picChg>
      </pc:sldChg>
      <pc:sldChg chg="modAnim">
        <pc:chgData name="Justin Vacquerie" userId="968f4b965d9c7392" providerId="LiveId" clId="{C5F20BF7-1F50-453B-B7D2-2BC485F5A43D}" dt="2024-04-23T09:03:58.595" v="0"/>
        <pc:sldMkLst>
          <pc:docMk/>
          <pc:sldMk cId="2386199087" sldId="469"/>
        </pc:sldMkLst>
      </pc:sldChg>
      <pc:sldChg chg="modNotesTx">
        <pc:chgData name="Justin Vacquerie" userId="968f4b965d9c7392" providerId="LiveId" clId="{C5F20BF7-1F50-453B-B7D2-2BC485F5A43D}" dt="2024-04-23T13:43:21.752" v="190" actId="20577"/>
        <pc:sldMkLst>
          <pc:docMk/>
          <pc:sldMk cId="970525911" sldId="474"/>
        </pc:sldMkLst>
      </pc:sldChg>
      <pc:sldChg chg="modSp modNotesTx">
        <pc:chgData name="Justin Vacquerie" userId="968f4b965d9c7392" providerId="LiveId" clId="{C5F20BF7-1F50-453B-B7D2-2BC485F5A43D}" dt="2024-04-23T14:23:40.879" v="504" actId="20577"/>
        <pc:sldMkLst>
          <pc:docMk/>
          <pc:sldMk cId="3819206255" sldId="484"/>
        </pc:sldMkLst>
        <pc:spChg chg="mod">
          <ac:chgData name="Justin Vacquerie" userId="968f4b965d9c7392" providerId="LiveId" clId="{C5F20BF7-1F50-453B-B7D2-2BC485F5A43D}" dt="2024-04-23T14:23:40.879" v="504" actId="20577"/>
          <ac:spMkLst>
            <pc:docMk/>
            <pc:sldMk cId="3819206255" sldId="484"/>
            <ac:spMk id="6" creationId="{9ED2D6A1-4EE9-46DE-A612-191381845B2F}"/>
          </ac:spMkLst>
        </pc:spChg>
      </pc:sldChg>
      <pc:sldChg chg="modAnim">
        <pc:chgData name="Justin Vacquerie" userId="968f4b965d9c7392" providerId="LiveId" clId="{C5F20BF7-1F50-453B-B7D2-2BC485F5A43D}" dt="2024-04-23T09:04:22.657" v="1"/>
        <pc:sldMkLst>
          <pc:docMk/>
          <pc:sldMk cId="3002491363" sldId="492"/>
        </pc:sldMkLst>
      </pc:sldChg>
    </pc:docChg>
  </pc:docChgLst>
  <pc:docChgLst>
    <pc:chgData name="Justin Vacquerie" userId="968f4b965d9c7392" providerId="LiveId" clId="{A29D6A66-1017-4251-9070-077E92D0E8FC}"/>
    <pc:docChg chg="undo custSel addSld delSld modSld sldOrd addSection delSection modSection">
      <pc:chgData name="Justin Vacquerie" userId="968f4b965d9c7392" providerId="LiveId" clId="{A29D6A66-1017-4251-9070-077E92D0E8FC}" dt="2024-04-21T17:03:20.877" v="67389" actId="20577"/>
      <pc:docMkLst>
        <pc:docMk/>
      </pc:docMkLst>
      <pc:sldChg chg="modSp mod">
        <pc:chgData name="Justin Vacquerie" userId="968f4b965d9c7392" providerId="LiveId" clId="{A29D6A66-1017-4251-9070-077E92D0E8FC}" dt="2024-04-18T11:46:54.158" v="32349" actId="20577"/>
        <pc:sldMkLst>
          <pc:docMk/>
          <pc:sldMk cId="2625297165" sldId="305"/>
        </pc:sldMkLst>
        <pc:spChg chg="mod">
          <ac:chgData name="Justin Vacquerie" userId="968f4b965d9c7392" providerId="LiveId" clId="{A29D6A66-1017-4251-9070-077E92D0E8FC}" dt="2024-04-18T11:46:54.158" v="32349" actId="20577"/>
          <ac:spMkLst>
            <pc:docMk/>
            <pc:sldMk cId="2625297165" sldId="305"/>
            <ac:spMk id="7" creationId="{54E9E228-B02C-3941-B458-23CB2D67B476}"/>
          </ac:spMkLst>
        </pc:spChg>
      </pc:sldChg>
      <pc:sldChg chg="modSp mod">
        <pc:chgData name="Justin Vacquerie" userId="968f4b965d9c7392" providerId="LiveId" clId="{A29D6A66-1017-4251-9070-077E92D0E8FC}" dt="2024-04-19T09:16:38.574" v="35340" actId="404"/>
        <pc:sldMkLst>
          <pc:docMk/>
          <pc:sldMk cId="4285847947" sldId="375"/>
        </pc:sldMkLst>
        <pc:spChg chg="mod">
          <ac:chgData name="Justin Vacquerie" userId="968f4b965d9c7392" providerId="LiveId" clId="{A29D6A66-1017-4251-9070-077E92D0E8FC}" dt="2024-03-12T08:15:47.027" v="685" actId="313"/>
          <ac:spMkLst>
            <pc:docMk/>
            <pc:sldMk cId="4285847947" sldId="375"/>
            <ac:spMk id="5" creationId="{99516ACA-375D-1140-8EDA-CE04AAC75809}"/>
          </ac:spMkLst>
        </pc:spChg>
        <pc:spChg chg="mod">
          <ac:chgData name="Justin Vacquerie" userId="968f4b965d9c7392" providerId="LiveId" clId="{A29D6A66-1017-4251-9070-077E92D0E8FC}" dt="2024-04-19T09:16:38.574" v="35340" actId="404"/>
          <ac:spMkLst>
            <pc:docMk/>
            <pc:sldMk cId="4285847947" sldId="375"/>
            <ac:spMk id="6" creationId="{348362CB-F41D-164B-BAC7-F91A6E68A2AC}"/>
          </ac:spMkLst>
        </pc:spChg>
      </pc:sldChg>
      <pc:sldChg chg="modSp mod">
        <pc:chgData name="Justin Vacquerie" userId="968f4b965d9c7392" providerId="LiveId" clId="{A29D6A66-1017-4251-9070-077E92D0E8FC}" dt="2024-03-12T08:17:26.780" v="783" actId="20577"/>
        <pc:sldMkLst>
          <pc:docMk/>
          <pc:sldMk cId="2949558166" sldId="435"/>
        </pc:sldMkLst>
        <pc:spChg chg="mod">
          <ac:chgData name="Justin Vacquerie" userId="968f4b965d9c7392" providerId="LiveId" clId="{A29D6A66-1017-4251-9070-077E92D0E8FC}" dt="2024-03-12T08:17:26.780" v="783" actId="20577"/>
          <ac:spMkLst>
            <pc:docMk/>
            <pc:sldMk cId="2949558166" sldId="435"/>
            <ac:spMk id="4" creationId="{D27DF719-8225-CEEE-A42E-892FDFD37D1E}"/>
          </ac:spMkLst>
        </pc:spChg>
      </pc:sldChg>
      <pc:sldChg chg="modSp mod modNotesTx">
        <pc:chgData name="Justin Vacquerie" userId="968f4b965d9c7392" providerId="LiveId" clId="{A29D6A66-1017-4251-9070-077E92D0E8FC}" dt="2024-04-09T10:47:22.663" v="9559" actId="20577"/>
        <pc:sldMkLst>
          <pc:docMk/>
          <pc:sldMk cId="2205920073" sldId="436"/>
        </pc:sldMkLst>
        <pc:spChg chg="mod">
          <ac:chgData name="Justin Vacquerie" userId="968f4b965d9c7392" providerId="LiveId" clId="{A29D6A66-1017-4251-9070-077E92D0E8FC}" dt="2024-04-09T09:27:21.222" v="8088" actId="20577"/>
          <ac:spMkLst>
            <pc:docMk/>
            <pc:sldMk cId="2205920073" sldId="436"/>
            <ac:spMk id="3" creationId="{7D23C83E-B14C-5154-BDE6-962609EC9DCE}"/>
          </ac:spMkLst>
        </pc:spChg>
        <pc:spChg chg="mod">
          <ac:chgData name="Justin Vacquerie" userId="968f4b965d9c7392" providerId="LiveId" clId="{A29D6A66-1017-4251-9070-077E92D0E8FC}" dt="2024-04-09T09:26:49.053" v="7971" actId="20577"/>
          <ac:spMkLst>
            <pc:docMk/>
            <pc:sldMk cId="2205920073" sldId="436"/>
            <ac:spMk id="10" creationId="{7326286A-C007-C2C5-5AEA-255485040FE7}"/>
          </ac:spMkLst>
        </pc:spChg>
      </pc:sldChg>
      <pc:sldChg chg="del">
        <pc:chgData name="Justin Vacquerie" userId="968f4b965d9c7392" providerId="LiveId" clId="{A29D6A66-1017-4251-9070-077E92D0E8FC}" dt="2024-04-09T09:27:36.011" v="8089" actId="47"/>
        <pc:sldMkLst>
          <pc:docMk/>
          <pc:sldMk cId="2436974560" sldId="440"/>
        </pc:sldMkLst>
      </pc:sldChg>
      <pc:sldChg chg="modSp mod">
        <pc:chgData name="Justin Vacquerie" userId="968f4b965d9c7392" providerId="LiveId" clId="{A29D6A66-1017-4251-9070-077E92D0E8FC}" dt="2024-04-20T10:04:09.379" v="48766" actId="20577"/>
        <pc:sldMkLst>
          <pc:docMk/>
          <pc:sldMk cId="3162306542" sldId="441"/>
        </pc:sldMkLst>
        <pc:spChg chg="mod">
          <ac:chgData name="Justin Vacquerie" userId="968f4b965d9c7392" providerId="LiveId" clId="{A29D6A66-1017-4251-9070-077E92D0E8FC}" dt="2024-04-20T10:04:09.379" v="48766" actId="20577"/>
          <ac:spMkLst>
            <pc:docMk/>
            <pc:sldMk cId="3162306542" sldId="441"/>
            <ac:spMk id="3" creationId="{92EDA8DD-8927-AF03-ACB8-D6AB73E065BB}"/>
          </ac:spMkLst>
        </pc:spChg>
      </pc:sldChg>
      <pc:sldChg chg="modSp mod">
        <pc:chgData name="Justin Vacquerie" userId="968f4b965d9c7392" providerId="LiveId" clId="{A29D6A66-1017-4251-9070-077E92D0E8FC}" dt="2024-04-09T08:09:15.949" v="3993" actId="313"/>
        <pc:sldMkLst>
          <pc:docMk/>
          <pc:sldMk cId="1499487663" sldId="442"/>
        </pc:sldMkLst>
        <pc:spChg chg="mod">
          <ac:chgData name="Justin Vacquerie" userId="968f4b965d9c7392" providerId="LiveId" clId="{A29D6A66-1017-4251-9070-077E92D0E8FC}" dt="2024-04-09T08:09:15.949" v="3993" actId="313"/>
          <ac:spMkLst>
            <pc:docMk/>
            <pc:sldMk cId="1499487663" sldId="442"/>
            <ac:spMk id="3" creationId="{FFD2D1FF-5A5A-EAA1-3ECB-C26C7E0CF2AE}"/>
          </ac:spMkLst>
        </pc:spChg>
      </pc:sldChg>
      <pc:sldChg chg="addSp delSp modSp mod delAnim modAnim modNotesTx">
        <pc:chgData name="Justin Vacquerie" userId="968f4b965d9c7392" providerId="LiveId" clId="{A29D6A66-1017-4251-9070-077E92D0E8FC}" dt="2024-04-21T17:01:40.386" v="67225" actId="478"/>
        <pc:sldMkLst>
          <pc:docMk/>
          <pc:sldMk cId="1208932672" sldId="443"/>
        </pc:sldMkLst>
        <pc:spChg chg="add mod">
          <ac:chgData name="Justin Vacquerie" userId="968f4b965d9c7392" providerId="LiveId" clId="{A29D6A66-1017-4251-9070-077E92D0E8FC}" dt="2024-04-16T12:39:23.411" v="16506" actId="20577"/>
          <ac:spMkLst>
            <pc:docMk/>
            <pc:sldMk cId="1208932672" sldId="443"/>
            <ac:spMk id="5" creationId="{F8A1E5F7-BB05-F03C-0D26-914B97D71859}"/>
          </ac:spMkLst>
        </pc:spChg>
        <pc:spChg chg="add mod">
          <ac:chgData name="Justin Vacquerie" userId="968f4b965d9c7392" providerId="LiveId" clId="{A29D6A66-1017-4251-9070-077E92D0E8FC}" dt="2024-04-17T08:17:38.585" v="19707" actId="1076"/>
          <ac:spMkLst>
            <pc:docMk/>
            <pc:sldMk cId="1208932672" sldId="443"/>
            <ac:spMk id="6" creationId="{4D0FE65F-9179-0EF5-1F86-44C06F3F0372}"/>
          </ac:spMkLst>
        </pc:spChg>
        <pc:spChg chg="add del mod">
          <ac:chgData name="Justin Vacquerie" userId="968f4b965d9c7392" providerId="LiveId" clId="{A29D6A66-1017-4251-9070-077E92D0E8FC}" dt="2024-04-09T09:17:06.741" v="6887" actId="478"/>
          <ac:spMkLst>
            <pc:docMk/>
            <pc:sldMk cId="1208932672" sldId="443"/>
            <ac:spMk id="6" creationId="{86796CFF-0201-0617-0545-FF2356B99E80}"/>
          </ac:spMkLst>
        </pc:spChg>
        <pc:spChg chg="del">
          <ac:chgData name="Justin Vacquerie" userId="968f4b965d9c7392" providerId="LiveId" clId="{A29D6A66-1017-4251-9070-077E92D0E8FC}" dt="2024-03-14T12:57:49.957" v="816" actId="478"/>
          <ac:spMkLst>
            <pc:docMk/>
            <pc:sldMk cId="1208932672" sldId="443"/>
            <ac:spMk id="6" creationId="{CE57F7DD-4A95-C0A0-2FBF-C381473AEEBC}"/>
          </ac:spMkLst>
        </pc:spChg>
        <pc:spChg chg="del mod">
          <ac:chgData name="Justin Vacquerie" userId="968f4b965d9c7392" providerId="LiveId" clId="{A29D6A66-1017-4251-9070-077E92D0E8FC}" dt="2024-04-09T09:17:10.442" v="6888" actId="478"/>
          <ac:spMkLst>
            <pc:docMk/>
            <pc:sldMk cId="1208932672" sldId="443"/>
            <ac:spMk id="7" creationId="{E1B9B49B-A323-2C11-2C4F-F1D7E1A36904}"/>
          </ac:spMkLst>
        </pc:spChg>
        <pc:spChg chg="del">
          <ac:chgData name="Justin Vacquerie" userId="968f4b965d9c7392" providerId="LiveId" clId="{A29D6A66-1017-4251-9070-077E92D0E8FC}" dt="2024-04-09T09:17:14.425" v="6890" actId="478"/>
          <ac:spMkLst>
            <pc:docMk/>
            <pc:sldMk cId="1208932672" sldId="443"/>
            <ac:spMk id="8" creationId="{2A47CDED-8D1E-048A-F9FB-EFD7882BEC92}"/>
          </ac:spMkLst>
        </pc:spChg>
        <pc:spChg chg="del">
          <ac:chgData name="Justin Vacquerie" userId="968f4b965d9c7392" providerId="LiveId" clId="{A29D6A66-1017-4251-9070-077E92D0E8FC}" dt="2024-04-09T09:17:05.209" v="6886" actId="478"/>
          <ac:spMkLst>
            <pc:docMk/>
            <pc:sldMk cId="1208932672" sldId="443"/>
            <ac:spMk id="9" creationId="{F2F7969A-42AC-4C10-EF71-DA2DA9226D6F}"/>
          </ac:spMkLst>
        </pc:spChg>
        <pc:spChg chg="add del mod">
          <ac:chgData name="Justin Vacquerie" userId="968f4b965d9c7392" providerId="LiveId" clId="{A29D6A66-1017-4251-9070-077E92D0E8FC}" dt="2024-04-09T09:17:12.312" v="6889" actId="478"/>
          <ac:spMkLst>
            <pc:docMk/>
            <pc:sldMk cId="1208932672" sldId="443"/>
            <ac:spMk id="11" creationId="{06000E43-12F0-13FF-1110-99024B5297FF}"/>
          </ac:spMkLst>
        </pc:spChg>
        <pc:spChg chg="del mod">
          <ac:chgData name="Justin Vacquerie" userId="968f4b965d9c7392" providerId="LiveId" clId="{A29D6A66-1017-4251-9070-077E92D0E8FC}" dt="2024-04-21T17:01:40.386" v="67225" actId="478"/>
          <ac:spMkLst>
            <pc:docMk/>
            <pc:sldMk cId="1208932672" sldId="443"/>
            <ac:spMk id="12" creationId="{99D8E27C-0D40-C3F5-29E8-E12B801CB145}"/>
          </ac:spMkLst>
        </pc:spChg>
        <pc:spChg chg="add del mod">
          <ac:chgData name="Justin Vacquerie" userId="968f4b965d9c7392" providerId="LiveId" clId="{A29D6A66-1017-4251-9070-077E92D0E8FC}" dt="2024-04-09T09:17:16.025" v="6891" actId="478"/>
          <ac:spMkLst>
            <pc:docMk/>
            <pc:sldMk cId="1208932672" sldId="443"/>
            <ac:spMk id="15" creationId="{C9467D1A-3E99-772A-33A4-85F968D46005}"/>
          </ac:spMkLst>
        </pc:spChg>
        <pc:spChg chg="add mod">
          <ac:chgData name="Justin Vacquerie" userId="968f4b965d9c7392" providerId="LiveId" clId="{A29D6A66-1017-4251-9070-077E92D0E8FC}" dt="2024-04-09T13:04:07.927" v="12259" actId="14100"/>
          <ac:spMkLst>
            <pc:docMk/>
            <pc:sldMk cId="1208932672" sldId="443"/>
            <ac:spMk id="18" creationId="{90C1EA87-C52A-802D-D1FB-F0C9B0CC8D20}"/>
          </ac:spMkLst>
        </pc:spChg>
        <pc:spChg chg="add del mod">
          <ac:chgData name="Justin Vacquerie" userId="968f4b965d9c7392" providerId="LiveId" clId="{A29D6A66-1017-4251-9070-077E92D0E8FC}" dt="2024-04-09T09:38:41.344" v="8363"/>
          <ac:spMkLst>
            <pc:docMk/>
            <pc:sldMk cId="1208932672" sldId="443"/>
            <ac:spMk id="19" creationId="{18F690FA-31B6-0229-C89B-B8DE9F1AD9AB}"/>
          </ac:spMkLst>
        </pc:spChg>
        <pc:picChg chg="del">
          <ac:chgData name="Justin Vacquerie" userId="968f4b965d9c7392" providerId="LiveId" clId="{A29D6A66-1017-4251-9070-077E92D0E8FC}" dt="2024-04-09T08:17:20.471" v="4232" actId="478"/>
          <ac:picMkLst>
            <pc:docMk/>
            <pc:sldMk cId="1208932672" sldId="443"/>
            <ac:picMk id="14" creationId="{E84D7F1D-8ACA-41FD-737C-7E5E5BD2BE6D}"/>
          </ac:picMkLst>
        </pc:picChg>
        <pc:picChg chg="add mod">
          <ac:chgData name="Justin Vacquerie" userId="968f4b965d9c7392" providerId="LiveId" clId="{A29D6A66-1017-4251-9070-077E92D0E8FC}" dt="2024-04-09T12:05:42.796" v="10436" actId="14100"/>
          <ac:picMkLst>
            <pc:docMk/>
            <pc:sldMk cId="1208932672" sldId="443"/>
            <ac:picMk id="21" creationId="{90BA44EB-7160-0FDB-A96C-8BCAE5CBF1C4}"/>
          </ac:picMkLst>
        </pc:picChg>
        <pc:picChg chg="add mod">
          <ac:chgData name="Justin Vacquerie" userId="968f4b965d9c7392" providerId="LiveId" clId="{A29D6A66-1017-4251-9070-077E92D0E8FC}" dt="2024-04-16T12:03:59.967" v="14639" actId="1076"/>
          <ac:picMkLst>
            <pc:docMk/>
            <pc:sldMk cId="1208932672" sldId="443"/>
            <ac:picMk id="23" creationId="{A7DBF423-055B-4F1C-2978-99A01BDBE197}"/>
          </ac:picMkLst>
        </pc:picChg>
      </pc:sldChg>
      <pc:sldChg chg="del">
        <pc:chgData name="Justin Vacquerie" userId="968f4b965d9c7392" providerId="LiveId" clId="{A29D6A66-1017-4251-9070-077E92D0E8FC}" dt="2024-03-12T08:16:59.297" v="748" actId="47"/>
        <pc:sldMkLst>
          <pc:docMk/>
          <pc:sldMk cId="3234687226" sldId="444"/>
        </pc:sldMkLst>
      </pc:sldChg>
      <pc:sldChg chg="addSp delSp modSp mod ord addAnim delAnim modAnim modNotesTx">
        <pc:chgData name="Justin Vacquerie" userId="968f4b965d9c7392" providerId="LiveId" clId="{A29D6A66-1017-4251-9070-077E92D0E8FC}" dt="2024-04-21T17:03:20.877" v="67389" actId="20577"/>
        <pc:sldMkLst>
          <pc:docMk/>
          <pc:sldMk cId="1314514009" sldId="445"/>
        </pc:sldMkLst>
        <pc:spChg chg="add mod">
          <ac:chgData name="Justin Vacquerie" userId="968f4b965d9c7392" providerId="LiveId" clId="{A29D6A66-1017-4251-9070-077E92D0E8FC}" dt="2024-04-09T09:05:45.416" v="6073" actId="404"/>
          <ac:spMkLst>
            <pc:docMk/>
            <pc:sldMk cId="1314514009" sldId="445"/>
            <ac:spMk id="5" creationId="{65205115-366E-B471-6499-41DD2306F3D5}"/>
          </ac:spMkLst>
        </pc:spChg>
        <pc:spChg chg="del">
          <ac:chgData name="Justin Vacquerie" userId="968f4b965d9c7392" providerId="LiveId" clId="{A29D6A66-1017-4251-9070-077E92D0E8FC}" dt="2024-03-07T17:14:31.052" v="577" actId="478"/>
          <ac:spMkLst>
            <pc:docMk/>
            <pc:sldMk cId="1314514009" sldId="445"/>
            <ac:spMk id="6" creationId="{4EB6669E-41FB-B102-5AA1-A6C707FF2497}"/>
          </ac:spMkLst>
        </pc:spChg>
        <pc:spChg chg="add mod">
          <ac:chgData name="Justin Vacquerie" userId="968f4b965d9c7392" providerId="LiveId" clId="{A29D6A66-1017-4251-9070-077E92D0E8FC}" dt="2024-04-16T12:02:58.781" v="14638" actId="20577"/>
          <ac:spMkLst>
            <pc:docMk/>
            <pc:sldMk cId="1314514009" sldId="445"/>
            <ac:spMk id="6" creationId="{5C2D4CD0-BEBB-0629-2E51-A25C68CC5706}"/>
          </ac:spMkLst>
        </pc:spChg>
        <pc:spChg chg="add mod">
          <ac:chgData name="Justin Vacquerie" userId="968f4b965d9c7392" providerId="LiveId" clId="{A29D6A66-1017-4251-9070-077E92D0E8FC}" dt="2024-04-16T11:59:49.657" v="14481" actId="20577"/>
          <ac:spMkLst>
            <pc:docMk/>
            <pc:sldMk cId="1314514009" sldId="445"/>
            <ac:spMk id="8" creationId="{A25594B4-3BAD-D26B-4DDE-15272C5EA4C5}"/>
          </ac:spMkLst>
        </pc:spChg>
        <pc:spChg chg="del">
          <ac:chgData name="Justin Vacquerie" userId="968f4b965d9c7392" providerId="LiveId" clId="{A29D6A66-1017-4251-9070-077E92D0E8FC}" dt="2024-03-07T17:14:33.509" v="578" actId="478"/>
          <ac:spMkLst>
            <pc:docMk/>
            <pc:sldMk cId="1314514009" sldId="445"/>
            <ac:spMk id="8" creationId="{BE14FCE3-60C3-2DAA-4FAD-D0249BAA8089}"/>
          </ac:spMkLst>
        </pc:spChg>
        <pc:spChg chg="mod">
          <ac:chgData name="Justin Vacquerie" userId="968f4b965d9c7392" providerId="LiveId" clId="{A29D6A66-1017-4251-9070-077E92D0E8FC}" dt="2024-04-21T17:03:20.877" v="67389" actId="20577"/>
          <ac:spMkLst>
            <pc:docMk/>
            <pc:sldMk cId="1314514009" sldId="445"/>
            <ac:spMk id="10" creationId="{1729C6A1-97C8-EDE7-D836-BB3AB5344E17}"/>
          </ac:spMkLst>
        </pc:spChg>
        <pc:spChg chg="del">
          <ac:chgData name="Justin Vacquerie" userId="968f4b965d9c7392" providerId="LiveId" clId="{A29D6A66-1017-4251-9070-077E92D0E8FC}" dt="2024-04-09T09:16:23.037" v="6816" actId="478"/>
          <ac:spMkLst>
            <pc:docMk/>
            <pc:sldMk cId="1314514009" sldId="445"/>
            <ac:spMk id="11" creationId="{59A78F2F-FD55-3EF0-056E-F21B045DBC2C}"/>
          </ac:spMkLst>
        </pc:spChg>
        <pc:spChg chg="del">
          <ac:chgData name="Justin Vacquerie" userId="968f4b965d9c7392" providerId="LiveId" clId="{A29D6A66-1017-4251-9070-077E92D0E8FC}" dt="2024-04-09T08:16:28.436" v="4177" actId="478"/>
          <ac:spMkLst>
            <pc:docMk/>
            <pc:sldMk cId="1314514009" sldId="445"/>
            <ac:spMk id="12" creationId="{1D316C85-52BF-46E2-7B55-3D9AB077A1C0}"/>
          </ac:spMkLst>
        </pc:spChg>
        <pc:spChg chg="add del">
          <ac:chgData name="Justin Vacquerie" userId="968f4b965d9c7392" providerId="LiveId" clId="{A29D6A66-1017-4251-9070-077E92D0E8FC}" dt="2024-04-09T08:16:25.905" v="4176" actId="478"/>
          <ac:spMkLst>
            <pc:docMk/>
            <pc:sldMk cId="1314514009" sldId="445"/>
            <ac:spMk id="13" creationId="{1725D68B-7F7C-4F77-2A6D-8464382830A8}"/>
          </ac:spMkLst>
        </pc:spChg>
        <pc:spChg chg="add mod">
          <ac:chgData name="Justin Vacquerie" userId="968f4b965d9c7392" providerId="LiveId" clId="{A29D6A66-1017-4251-9070-077E92D0E8FC}" dt="2024-04-09T09:16:23.238" v="6817"/>
          <ac:spMkLst>
            <pc:docMk/>
            <pc:sldMk cId="1314514009" sldId="445"/>
            <ac:spMk id="18" creationId="{3BED0F00-1453-6CB2-915A-83D8D8BBF4F0}"/>
          </ac:spMkLst>
        </pc:spChg>
        <pc:spChg chg="mod">
          <ac:chgData name="Justin Vacquerie" userId="968f4b965d9c7392" providerId="LiveId" clId="{A29D6A66-1017-4251-9070-077E92D0E8FC}" dt="2024-04-09T12:13:21.514" v="11145" actId="18245"/>
          <ac:spMkLst>
            <pc:docMk/>
            <pc:sldMk cId="1314514009" sldId="445"/>
            <ac:spMk id="20" creationId="{693095D0-09EA-A81F-AA86-655C4AFD6498}"/>
          </ac:spMkLst>
        </pc:spChg>
        <pc:spChg chg="mod">
          <ac:chgData name="Justin Vacquerie" userId="968f4b965d9c7392" providerId="LiveId" clId="{A29D6A66-1017-4251-9070-077E92D0E8FC}" dt="2024-04-20T16:11:29.013" v="54029" actId="20577"/>
          <ac:spMkLst>
            <pc:docMk/>
            <pc:sldMk cId="1314514009" sldId="445"/>
            <ac:spMk id="21" creationId="{F4994841-7E80-59C7-3C45-D25F8D732F49}"/>
          </ac:spMkLst>
        </pc:spChg>
        <pc:spChg chg="mod">
          <ac:chgData name="Justin Vacquerie" userId="968f4b965d9c7392" providerId="LiveId" clId="{A29D6A66-1017-4251-9070-077E92D0E8FC}" dt="2024-04-09T12:13:21.514" v="11145" actId="18245"/>
          <ac:spMkLst>
            <pc:docMk/>
            <pc:sldMk cId="1314514009" sldId="445"/>
            <ac:spMk id="22" creationId="{BEA64E5C-F63D-FBFC-744E-0FA553209E4F}"/>
          </ac:spMkLst>
        </pc:spChg>
        <pc:spChg chg="mod">
          <ac:chgData name="Justin Vacquerie" userId="968f4b965d9c7392" providerId="LiveId" clId="{A29D6A66-1017-4251-9070-077E92D0E8FC}" dt="2024-04-09T12:13:21.514" v="11145" actId="18245"/>
          <ac:spMkLst>
            <pc:docMk/>
            <pc:sldMk cId="1314514009" sldId="445"/>
            <ac:spMk id="23" creationId="{C8E5FD92-57DE-B60B-018E-055974C02D6A}"/>
          </ac:spMkLst>
        </pc:spChg>
        <pc:spChg chg="mod">
          <ac:chgData name="Justin Vacquerie" userId="968f4b965d9c7392" providerId="LiveId" clId="{A29D6A66-1017-4251-9070-077E92D0E8FC}" dt="2024-04-09T12:13:21.514" v="11145" actId="18245"/>
          <ac:spMkLst>
            <pc:docMk/>
            <pc:sldMk cId="1314514009" sldId="445"/>
            <ac:spMk id="24" creationId="{D7DDEA3B-503B-4F7E-67E9-6ACF1F96D91A}"/>
          </ac:spMkLst>
        </pc:spChg>
        <pc:spChg chg="mod">
          <ac:chgData name="Justin Vacquerie" userId="968f4b965d9c7392" providerId="LiveId" clId="{A29D6A66-1017-4251-9070-077E92D0E8FC}" dt="2024-04-09T12:13:21.514" v="11145" actId="18245"/>
          <ac:spMkLst>
            <pc:docMk/>
            <pc:sldMk cId="1314514009" sldId="445"/>
            <ac:spMk id="25" creationId="{8D1D175B-835A-AD5E-5540-3EB5553BA6DB}"/>
          </ac:spMkLst>
        </pc:spChg>
        <pc:spChg chg="mod">
          <ac:chgData name="Justin Vacquerie" userId="968f4b965d9c7392" providerId="LiveId" clId="{A29D6A66-1017-4251-9070-077E92D0E8FC}" dt="2024-04-09T12:13:21.514" v="11145" actId="18245"/>
          <ac:spMkLst>
            <pc:docMk/>
            <pc:sldMk cId="1314514009" sldId="445"/>
            <ac:spMk id="26" creationId="{EA0D37AE-0B30-9E73-1F71-03D2357C8176}"/>
          </ac:spMkLst>
        </pc:spChg>
        <pc:spChg chg="mod">
          <ac:chgData name="Justin Vacquerie" userId="968f4b965d9c7392" providerId="LiveId" clId="{A29D6A66-1017-4251-9070-077E92D0E8FC}" dt="2024-04-09T12:13:21.514" v="11145" actId="18245"/>
          <ac:spMkLst>
            <pc:docMk/>
            <pc:sldMk cId="1314514009" sldId="445"/>
            <ac:spMk id="27" creationId="{DA63AF9F-1207-C2B7-111F-BCA84C7905FD}"/>
          </ac:spMkLst>
        </pc:spChg>
        <pc:spChg chg="mod">
          <ac:chgData name="Justin Vacquerie" userId="968f4b965d9c7392" providerId="LiveId" clId="{A29D6A66-1017-4251-9070-077E92D0E8FC}" dt="2024-04-09T12:13:21.514" v="11145" actId="18245"/>
          <ac:spMkLst>
            <pc:docMk/>
            <pc:sldMk cId="1314514009" sldId="445"/>
            <ac:spMk id="28" creationId="{A74CDBD7-0869-74AB-414D-94B7BE0CCCEA}"/>
          </ac:spMkLst>
        </pc:spChg>
        <pc:spChg chg="mod">
          <ac:chgData name="Justin Vacquerie" userId="968f4b965d9c7392" providerId="LiveId" clId="{A29D6A66-1017-4251-9070-077E92D0E8FC}" dt="2024-04-09T12:13:21.514" v="11145" actId="18245"/>
          <ac:spMkLst>
            <pc:docMk/>
            <pc:sldMk cId="1314514009" sldId="445"/>
            <ac:spMk id="29" creationId="{796B35BA-3E63-B153-6898-2A6D3A63A1FD}"/>
          </ac:spMkLst>
        </pc:spChg>
        <pc:spChg chg="mod">
          <ac:chgData name="Justin Vacquerie" userId="968f4b965d9c7392" providerId="LiveId" clId="{A29D6A66-1017-4251-9070-077E92D0E8FC}" dt="2024-04-09T12:13:21.514" v="11145" actId="18245"/>
          <ac:spMkLst>
            <pc:docMk/>
            <pc:sldMk cId="1314514009" sldId="445"/>
            <ac:spMk id="30" creationId="{A4B3CDBF-1D00-E0EE-96D8-C5FBD51E8E78}"/>
          </ac:spMkLst>
        </pc:spChg>
        <pc:spChg chg="mod">
          <ac:chgData name="Justin Vacquerie" userId="968f4b965d9c7392" providerId="LiveId" clId="{A29D6A66-1017-4251-9070-077E92D0E8FC}" dt="2024-04-09T12:13:21.514" v="11145" actId="18245"/>
          <ac:spMkLst>
            <pc:docMk/>
            <pc:sldMk cId="1314514009" sldId="445"/>
            <ac:spMk id="31" creationId="{60881620-038B-AB46-D552-5C8442FBE818}"/>
          </ac:spMkLst>
        </pc:spChg>
        <pc:spChg chg="mod">
          <ac:chgData name="Justin Vacquerie" userId="968f4b965d9c7392" providerId="LiveId" clId="{A29D6A66-1017-4251-9070-077E92D0E8FC}" dt="2024-04-09T12:13:21.514" v="11145" actId="18245"/>
          <ac:spMkLst>
            <pc:docMk/>
            <pc:sldMk cId="1314514009" sldId="445"/>
            <ac:spMk id="32" creationId="{13F80ABE-F35C-7812-22C1-958795DBA2F6}"/>
          </ac:spMkLst>
        </pc:spChg>
        <pc:spChg chg="mod">
          <ac:chgData name="Justin Vacquerie" userId="968f4b965d9c7392" providerId="LiveId" clId="{A29D6A66-1017-4251-9070-077E92D0E8FC}" dt="2024-04-09T12:13:21.514" v="11145" actId="18245"/>
          <ac:spMkLst>
            <pc:docMk/>
            <pc:sldMk cId="1314514009" sldId="445"/>
            <ac:spMk id="33" creationId="{1CC6D982-E7AB-804A-1FE1-65B9CF77F6F5}"/>
          </ac:spMkLst>
        </pc:spChg>
        <pc:spChg chg="mod">
          <ac:chgData name="Justin Vacquerie" userId="968f4b965d9c7392" providerId="LiveId" clId="{A29D6A66-1017-4251-9070-077E92D0E8FC}" dt="2024-04-09T12:13:21.514" v="11145" actId="18245"/>
          <ac:spMkLst>
            <pc:docMk/>
            <pc:sldMk cId="1314514009" sldId="445"/>
            <ac:spMk id="34" creationId="{9A29F049-0CC1-5FDD-D64D-8B2E72BE9F0E}"/>
          </ac:spMkLst>
        </pc:spChg>
        <pc:spChg chg="mod">
          <ac:chgData name="Justin Vacquerie" userId="968f4b965d9c7392" providerId="LiveId" clId="{A29D6A66-1017-4251-9070-077E92D0E8FC}" dt="2024-04-09T12:13:21.514" v="11145" actId="18245"/>
          <ac:spMkLst>
            <pc:docMk/>
            <pc:sldMk cId="1314514009" sldId="445"/>
            <ac:spMk id="35" creationId="{A6F4AD03-2EED-73B7-D471-D084F8213F6E}"/>
          </ac:spMkLst>
        </pc:spChg>
        <pc:spChg chg="mod">
          <ac:chgData name="Justin Vacquerie" userId="968f4b965d9c7392" providerId="LiveId" clId="{A29D6A66-1017-4251-9070-077E92D0E8FC}" dt="2024-04-09T12:13:21.514" v="11145" actId="18245"/>
          <ac:spMkLst>
            <pc:docMk/>
            <pc:sldMk cId="1314514009" sldId="445"/>
            <ac:spMk id="36" creationId="{ACA6997B-83D1-83DB-8117-F3FE6DAF4FB4}"/>
          </ac:spMkLst>
        </pc:spChg>
        <pc:spChg chg="mod">
          <ac:chgData name="Justin Vacquerie" userId="968f4b965d9c7392" providerId="LiveId" clId="{A29D6A66-1017-4251-9070-077E92D0E8FC}" dt="2024-04-09T12:13:21.514" v="11145" actId="18245"/>
          <ac:spMkLst>
            <pc:docMk/>
            <pc:sldMk cId="1314514009" sldId="445"/>
            <ac:spMk id="37" creationId="{E5F0B51E-366C-48D0-D61E-8C957C97421F}"/>
          </ac:spMkLst>
        </pc:spChg>
        <pc:spChg chg="mod">
          <ac:chgData name="Justin Vacquerie" userId="968f4b965d9c7392" providerId="LiveId" clId="{A29D6A66-1017-4251-9070-077E92D0E8FC}" dt="2024-04-09T12:13:21.514" v="11145" actId="18245"/>
          <ac:spMkLst>
            <pc:docMk/>
            <pc:sldMk cId="1314514009" sldId="445"/>
            <ac:spMk id="38" creationId="{92B6A3CF-9A92-5858-DFD6-F84145E2AB99}"/>
          </ac:spMkLst>
        </pc:spChg>
        <pc:spChg chg="mod">
          <ac:chgData name="Justin Vacquerie" userId="968f4b965d9c7392" providerId="LiveId" clId="{A29D6A66-1017-4251-9070-077E92D0E8FC}" dt="2024-04-09T12:13:21.514" v="11145" actId="18245"/>
          <ac:spMkLst>
            <pc:docMk/>
            <pc:sldMk cId="1314514009" sldId="445"/>
            <ac:spMk id="39" creationId="{40C1954E-067A-6931-8F57-5D7E2CF5D955}"/>
          </ac:spMkLst>
        </pc:spChg>
        <pc:spChg chg="mod">
          <ac:chgData name="Justin Vacquerie" userId="968f4b965d9c7392" providerId="LiveId" clId="{A29D6A66-1017-4251-9070-077E92D0E8FC}" dt="2024-04-09T12:13:21.514" v="11145" actId="18245"/>
          <ac:spMkLst>
            <pc:docMk/>
            <pc:sldMk cId="1314514009" sldId="445"/>
            <ac:spMk id="40" creationId="{7997A00E-5694-3055-CDBA-FD454AC2659B}"/>
          </ac:spMkLst>
        </pc:spChg>
        <pc:spChg chg="mod">
          <ac:chgData name="Justin Vacquerie" userId="968f4b965d9c7392" providerId="LiveId" clId="{A29D6A66-1017-4251-9070-077E92D0E8FC}" dt="2024-04-09T12:13:21.514" v="11145" actId="18245"/>
          <ac:spMkLst>
            <pc:docMk/>
            <pc:sldMk cId="1314514009" sldId="445"/>
            <ac:spMk id="41" creationId="{2C7E3286-7CCD-1EBD-1209-2018C619242E}"/>
          </ac:spMkLst>
        </pc:spChg>
        <pc:spChg chg="mod">
          <ac:chgData name="Justin Vacquerie" userId="968f4b965d9c7392" providerId="LiveId" clId="{A29D6A66-1017-4251-9070-077E92D0E8FC}" dt="2024-04-09T12:13:21.514" v="11145" actId="18245"/>
          <ac:spMkLst>
            <pc:docMk/>
            <pc:sldMk cId="1314514009" sldId="445"/>
            <ac:spMk id="42" creationId="{348CD1D2-35EF-50C3-ED51-6A4A35BDD2DF}"/>
          </ac:spMkLst>
        </pc:spChg>
        <pc:spChg chg="mod">
          <ac:chgData name="Justin Vacquerie" userId="968f4b965d9c7392" providerId="LiveId" clId="{A29D6A66-1017-4251-9070-077E92D0E8FC}" dt="2024-04-16T12:01:58.032" v="14630" actId="1076"/>
          <ac:spMkLst>
            <pc:docMk/>
            <pc:sldMk cId="1314514009" sldId="445"/>
            <ac:spMk id="43" creationId="{3BAF1CEF-A4CC-C472-C1DD-A4648555F754}"/>
          </ac:spMkLst>
        </pc:spChg>
        <pc:grpChg chg="mod">
          <ac:chgData name="Justin Vacquerie" userId="968f4b965d9c7392" providerId="LiveId" clId="{A29D6A66-1017-4251-9070-077E92D0E8FC}" dt="2024-04-16T11:59:43.012" v="14476" actId="1076"/>
          <ac:grpSpMkLst>
            <pc:docMk/>
            <pc:sldMk cId="1314514009" sldId="445"/>
            <ac:grpSpMk id="19" creationId="{16826CD3-99FB-F281-2299-38B056C43DF8}"/>
          </ac:grpSpMkLst>
        </pc:grpChg>
        <pc:graphicFrameChg chg="del">
          <ac:chgData name="Justin Vacquerie" userId="968f4b965d9c7392" providerId="LiveId" clId="{A29D6A66-1017-4251-9070-077E92D0E8FC}" dt="2024-03-07T17:14:28.642" v="576" actId="478"/>
          <ac:graphicFrameMkLst>
            <pc:docMk/>
            <pc:sldMk cId="1314514009" sldId="445"/>
            <ac:graphicFrameMk id="5" creationId="{7DA0718D-0321-262A-8B50-FE1BFC48DE44}"/>
          </ac:graphicFrameMkLst>
        </pc:graphicFrameChg>
        <pc:graphicFrameChg chg="add del mod modGraphic">
          <ac:chgData name="Justin Vacquerie" userId="968f4b965d9c7392" providerId="LiveId" clId="{A29D6A66-1017-4251-9070-077E92D0E8FC}" dt="2024-04-09T12:13:21.514" v="11145" actId="18245"/>
          <ac:graphicFrameMkLst>
            <pc:docMk/>
            <pc:sldMk cId="1314514009" sldId="445"/>
            <ac:graphicFrameMk id="16" creationId="{74734564-EE96-3FED-D762-79635AA52762}"/>
          </ac:graphicFrameMkLst>
        </pc:graphicFrameChg>
        <pc:graphicFrameChg chg="add mod">
          <ac:chgData name="Justin Vacquerie" userId="968f4b965d9c7392" providerId="LiveId" clId="{A29D6A66-1017-4251-9070-077E92D0E8FC}" dt="2024-04-09T09:13:46.061" v="6799"/>
          <ac:graphicFrameMkLst>
            <pc:docMk/>
            <pc:sldMk cId="1314514009" sldId="445"/>
            <ac:graphicFrameMk id="17" creationId="{580D017F-F594-4F32-8C2C-43F912BFCD24}"/>
          </ac:graphicFrameMkLst>
        </pc:graphicFrameChg>
      </pc:sldChg>
      <pc:sldChg chg="del">
        <pc:chgData name="Justin Vacquerie" userId="968f4b965d9c7392" providerId="LiveId" clId="{A29D6A66-1017-4251-9070-077E92D0E8FC}" dt="2024-03-12T08:17:00.746" v="749" actId="47"/>
        <pc:sldMkLst>
          <pc:docMk/>
          <pc:sldMk cId="4021547492" sldId="447"/>
        </pc:sldMkLst>
      </pc:sldChg>
      <pc:sldChg chg="del">
        <pc:chgData name="Justin Vacquerie" userId="968f4b965d9c7392" providerId="LiveId" clId="{A29D6A66-1017-4251-9070-077E92D0E8FC}" dt="2024-03-12T08:17:02.813" v="751" actId="47"/>
        <pc:sldMkLst>
          <pc:docMk/>
          <pc:sldMk cId="2452688419" sldId="448"/>
        </pc:sldMkLst>
      </pc:sldChg>
      <pc:sldChg chg="del">
        <pc:chgData name="Justin Vacquerie" userId="968f4b965d9c7392" providerId="LiveId" clId="{A29D6A66-1017-4251-9070-077E92D0E8FC}" dt="2024-04-09T09:27:42.072" v="8091" actId="47"/>
        <pc:sldMkLst>
          <pc:docMk/>
          <pc:sldMk cId="3608081807" sldId="449"/>
        </pc:sldMkLst>
      </pc:sldChg>
      <pc:sldChg chg="del">
        <pc:chgData name="Justin Vacquerie" userId="968f4b965d9c7392" providerId="LiveId" clId="{A29D6A66-1017-4251-9070-077E92D0E8FC}" dt="2024-03-12T08:17:02.079" v="750" actId="47"/>
        <pc:sldMkLst>
          <pc:docMk/>
          <pc:sldMk cId="2619926199" sldId="452"/>
        </pc:sldMkLst>
      </pc:sldChg>
      <pc:sldChg chg="del">
        <pc:chgData name="Justin Vacquerie" userId="968f4b965d9c7392" providerId="LiveId" clId="{A29D6A66-1017-4251-9070-077E92D0E8FC}" dt="2024-04-09T09:24:49.438" v="7795" actId="47"/>
        <pc:sldMkLst>
          <pc:docMk/>
          <pc:sldMk cId="2675279655" sldId="453"/>
        </pc:sldMkLst>
      </pc:sldChg>
      <pc:sldChg chg="del">
        <pc:chgData name="Justin Vacquerie" userId="968f4b965d9c7392" providerId="LiveId" clId="{A29D6A66-1017-4251-9070-077E92D0E8FC}" dt="2024-04-09T09:24:43.412" v="7793" actId="47"/>
        <pc:sldMkLst>
          <pc:docMk/>
          <pc:sldMk cId="957500200" sldId="454"/>
        </pc:sldMkLst>
      </pc:sldChg>
      <pc:sldChg chg="addSp delSp modSp mod ord modNotesTx">
        <pc:chgData name="Justin Vacquerie" userId="968f4b965d9c7392" providerId="LiveId" clId="{A29D6A66-1017-4251-9070-077E92D0E8FC}" dt="2024-04-21T14:11:54.694" v="64061" actId="313"/>
        <pc:sldMkLst>
          <pc:docMk/>
          <pc:sldMk cId="377472839" sldId="455"/>
        </pc:sldMkLst>
        <pc:spChg chg="mod">
          <ac:chgData name="Justin Vacquerie" userId="968f4b965d9c7392" providerId="LiveId" clId="{A29D6A66-1017-4251-9070-077E92D0E8FC}" dt="2024-04-09T10:05:28.905" v="8609" actId="20577"/>
          <ac:spMkLst>
            <pc:docMk/>
            <pc:sldMk cId="377472839" sldId="455"/>
            <ac:spMk id="8" creationId="{045A019F-2F46-F8E6-7D9F-201672762270}"/>
          </ac:spMkLst>
        </pc:spChg>
        <pc:picChg chg="add mod modCrop">
          <ac:chgData name="Justin Vacquerie" userId="968f4b965d9c7392" providerId="LiveId" clId="{A29D6A66-1017-4251-9070-077E92D0E8FC}" dt="2024-04-17T12:54:11.147" v="28164" actId="1076"/>
          <ac:picMkLst>
            <pc:docMk/>
            <pc:sldMk cId="377472839" sldId="455"/>
            <ac:picMk id="6" creationId="{BFA47FCB-2704-5177-11C7-4E375CF3D66C}"/>
          </ac:picMkLst>
        </pc:picChg>
        <pc:picChg chg="add del mod">
          <ac:chgData name="Justin Vacquerie" userId="968f4b965d9c7392" providerId="LiveId" clId="{A29D6A66-1017-4251-9070-077E92D0E8FC}" dt="2024-04-17T12:54:03.391" v="28163" actId="21"/>
          <ac:picMkLst>
            <pc:docMk/>
            <pc:sldMk cId="377472839" sldId="455"/>
            <ac:picMk id="7" creationId="{FAE63ADE-5688-6F51-66A8-6CF73C81AA61}"/>
          </ac:picMkLst>
        </pc:picChg>
        <pc:picChg chg="del">
          <ac:chgData name="Justin Vacquerie" userId="968f4b965d9c7392" providerId="LiveId" clId="{A29D6A66-1017-4251-9070-077E92D0E8FC}" dt="2024-04-09T10:05:06.399" v="8550" actId="478"/>
          <ac:picMkLst>
            <pc:docMk/>
            <pc:sldMk cId="377472839" sldId="455"/>
            <ac:picMk id="15" creationId="{0F5EF56E-6F03-1666-233C-5813C9F23725}"/>
          </ac:picMkLst>
        </pc:picChg>
        <pc:picChg chg="del">
          <ac:chgData name="Justin Vacquerie" userId="968f4b965d9c7392" providerId="LiveId" clId="{A29D6A66-1017-4251-9070-077E92D0E8FC}" dt="2024-04-09T10:05:07.887" v="8551" actId="478"/>
          <ac:picMkLst>
            <pc:docMk/>
            <pc:sldMk cId="377472839" sldId="455"/>
            <ac:picMk id="17" creationId="{36B75BCF-FA0A-4409-1612-FE2D70B83EB4}"/>
          </ac:picMkLst>
        </pc:picChg>
      </pc:sldChg>
      <pc:sldChg chg="del">
        <pc:chgData name="Justin Vacquerie" userId="968f4b965d9c7392" providerId="LiveId" clId="{A29D6A66-1017-4251-9070-077E92D0E8FC}" dt="2024-03-12T08:16:58.163" v="747" actId="47"/>
        <pc:sldMkLst>
          <pc:docMk/>
          <pc:sldMk cId="3118752624" sldId="456"/>
        </pc:sldMkLst>
      </pc:sldChg>
      <pc:sldChg chg="addSp delSp modSp mod ord modNotesTx">
        <pc:chgData name="Justin Vacquerie" userId="968f4b965d9c7392" providerId="LiveId" clId="{A29D6A66-1017-4251-9070-077E92D0E8FC}" dt="2024-04-21T14:13:51.455" v="64235" actId="20577"/>
        <pc:sldMkLst>
          <pc:docMk/>
          <pc:sldMk cId="2392031633" sldId="457"/>
        </pc:sldMkLst>
        <pc:spChg chg="mod">
          <ac:chgData name="Justin Vacquerie" userId="968f4b965d9c7392" providerId="LiveId" clId="{A29D6A66-1017-4251-9070-077E92D0E8FC}" dt="2024-04-16T13:52:10.221" v="19306" actId="20577"/>
          <ac:spMkLst>
            <pc:docMk/>
            <pc:sldMk cId="2392031633" sldId="457"/>
            <ac:spMk id="8" creationId="{5B63686B-344F-58B3-032D-879EB772C378}"/>
          </ac:spMkLst>
        </pc:spChg>
        <pc:picChg chg="add mod">
          <ac:chgData name="Justin Vacquerie" userId="968f4b965d9c7392" providerId="LiveId" clId="{A29D6A66-1017-4251-9070-077E92D0E8FC}" dt="2024-04-16T13:52:25.941" v="19310" actId="1076"/>
          <ac:picMkLst>
            <pc:docMk/>
            <pc:sldMk cId="2392031633" sldId="457"/>
            <ac:picMk id="6" creationId="{54083C95-7898-7C31-CB65-5A9DE4E50563}"/>
          </ac:picMkLst>
        </pc:picChg>
        <pc:picChg chg="del">
          <ac:chgData name="Justin Vacquerie" userId="968f4b965d9c7392" providerId="LiveId" clId="{A29D6A66-1017-4251-9070-077E92D0E8FC}" dt="2024-04-09T10:05:33.472" v="8610" actId="478"/>
          <ac:picMkLst>
            <pc:docMk/>
            <pc:sldMk cId="2392031633" sldId="457"/>
            <ac:picMk id="6" creationId="{87466D48-2BF4-5995-9AF1-68A75B7A9BE2}"/>
          </ac:picMkLst>
        </pc:picChg>
        <pc:picChg chg="del">
          <ac:chgData name="Justin Vacquerie" userId="968f4b965d9c7392" providerId="LiveId" clId="{A29D6A66-1017-4251-9070-077E92D0E8FC}" dt="2024-04-09T10:05:35.036" v="8611" actId="478"/>
          <ac:picMkLst>
            <pc:docMk/>
            <pc:sldMk cId="2392031633" sldId="457"/>
            <ac:picMk id="10" creationId="{35306D15-CC2C-ABD5-161F-19AD1E65B286}"/>
          </ac:picMkLst>
        </pc:picChg>
        <pc:picChg chg="add mod">
          <ac:chgData name="Justin Vacquerie" userId="968f4b965d9c7392" providerId="LiveId" clId="{A29D6A66-1017-4251-9070-077E92D0E8FC}" dt="2024-04-16T13:52:56.221" v="19313" actId="1076"/>
          <ac:picMkLst>
            <pc:docMk/>
            <pc:sldMk cId="2392031633" sldId="457"/>
            <ac:picMk id="10" creationId="{FCB9D8BD-D11E-313C-D0AA-B6B122C778C1}"/>
          </ac:picMkLst>
        </pc:picChg>
      </pc:sldChg>
      <pc:sldChg chg="del">
        <pc:chgData name="Justin Vacquerie" userId="968f4b965d9c7392" providerId="LiveId" clId="{A29D6A66-1017-4251-9070-077E92D0E8FC}" dt="2024-04-09T09:27:44.145" v="8092" actId="47"/>
        <pc:sldMkLst>
          <pc:docMk/>
          <pc:sldMk cId="3497850948" sldId="459"/>
        </pc:sldMkLst>
      </pc:sldChg>
      <pc:sldChg chg="del">
        <pc:chgData name="Justin Vacquerie" userId="968f4b965d9c7392" providerId="LiveId" clId="{A29D6A66-1017-4251-9070-077E92D0E8FC}" dt="2024-03-12T08:17:05.894" v="753" actId="47"/>
        <pc:sldMkLst>
          <pc:docMk/>
          <pc:sldMk cId="2609712186" sldId="460"/>
        </pc:sldMkLst>
      </pc:sldChg>
      <pc:sldChg chg="del">
        <pc:chgData name="Justin Vacquerie" userId="968f4b965d9c7392" providerId="LiveId" clId="{A29D6A66-1017-4251-9070-077E92D0E8FC}" dt="2024-03-12T08:17:06.903" v="754" actId="47"/>
        <pc:sldMkLst>
          <pc:docMk/>
          <pc:sldMk cId="324541463" sldId="461"/>
        </pc:sldMkLst>
      </pc:sldChg>
      <pc:sldChg chg="del">
        <pc:chgData name="Justin Vacquerie" userId="968f4b965d9c7392" providerId="LiveId" clId="{A29D6A66-1017-4251-9070-077E92D0E8FC}" dt="2024-03-12T08:17:08.170" v="755" actId="47"/>
        <pc:sldMkLst>
          <pc:docMk/>
          <pc:sldMk cId="1788309231" sldId="462"/>
        </pc:sldMkLst>
      </pc:sldChg>
      <pc:sldChg chg="del">
        <pc:chgData name="Justin Vacquerie" userId="968f4b965d9c7392" providerId="LiveId" clId="{A29D6A66-1017-4251-9070-077E92D0E8FC}" dt="2024-03-12T08:17:10.982" v="757" actId="47"/>
        <pc:sldMkLst>
          <pc:docMk/>
          <pc:sldMk cId="132877770" sldId="463"/>
        </pc:sldMkLst>
      </pc:sldChg>
      <pc:sldChg chg="addSp delSp modSp mod delAnim modAnim modNotesTx">
        <pc:chgData name="Justin Vacquerie" userId="968f4b965d9c7392" providerId="LiveId" clId="{A29D6A66-1017-4251-9070-077E92D0E8FC}" dt="2024-04-20T16:10:24.071" v="53951"/>
        <pc:sldMkLst>
          <pc:docMk/>
          <pc:sldMk cId="3731666523" sldId="464"/>
        </pc:sldMkLst>
        <pc:spChg chg="add mod">
          <ac:chgData name="Justin Vacquerie" userId="968f4b965d9c7392" providerId="LiveId" clId="{A29D6A66-1017-4251-9070-077E92D0E8FC}" dt="2024-04-09T08:12:49.972" v="4125" actId="404"/>
          <ac:spMkLst>
            <pc:docMk/>
            <pc:sldMk cId="3731666523" sldId="464"/>
            <ac:spMk id="6" creationId="{0F89A484-7886-2F74-222E-062967794140}"/>
          </ac:spMkLst>
        </pc:spChg>
        <pc:spChg chg="del">
          <ac:chgData name="Justin Vacquerie" userId="968f4b965d9c7392" providerId="LiveId" clId="{A29D6A66-1017-4251-9070-077E92D0E8FC}" dt="2024-03-12T08:17:43.096" v="784" actId="478"/>
          <ac:spMkLst>
            <pc:docMk/>
            <pc:sldMk cId="3731666523" sldId="464"/>
            <ac:spMk id="7" creationId="{7FBCB73D-0589-CE0D-8096-567A00E41A3C}"/>
          </ac:spMkLst>
        </pc:spChg>
        <pc:spChg chg="mod">
          <ac:chgData name="Justin Vacquerie" userId="968f4b965d9c7392" providerId="LiveId" clId="{A29D6A66-1017-4251-9070-077E92D0E8FC}" dt="2024-03-07T17:14:16.763" v="575" actId="313"/>
          <ac:spMkLst>
            <pc:docMk/>
            <pc:sldMk cId="3731666523" sldId="464"/>
            <ac:spMk id="8" creationId="{E8AB1B43-3027-5263-D7EF-375F8DA705A4}"/>
          </ac:spMkLst>
        </pc:spChg>
        <pc:spChg chg="add mod">
          <ac:chgData name="Justin Vacquerie" userId="968f4b965d9c7392" providerId="LiveId" clId="{A29D6A66-1017-4251-9070-077E92D0E8FC}" dt="2024-04-17T08:15:24.167" v="19611" actId="1076"/>
          <ac:spMkLst>
            <pc:docMk/>
            <pc:sldMk cId="3731666523" sldId="464"/>
            <ac:spMk id="11" creationId="{B55656E6-DA35-0640-5A0A-AF497244C874}"/>
          </ac:spMkLst>
        </pc:spChg>
        <pc:spChg chg="add mod">
          <ac:chgData name="Justin Vacquerie" userId="968f4b965d9c7392" providerId="LiveId" clId="{A29D6A66-1017-4251-9070-077E92D0E8FC}" dt="2024-04-20T16:10:12.267" v="53948" actId="1076"/>
          <ac:spMkLst>
            <pc:docMk/>
            <pc:sldMk cId="3731666523" sldId="464"/>
            <ac:spMk id="14" creationId="{A20ACEE2-5CD3-3397-2096-219186BE98FE}"/>
          </ac:spMkLst>
        </pc:spChg>
        <pc:spChg chg="mod">
          <ac:chgData name="Justin Vacquerie" userId="968f4b965d9c7392" providerId="LiveId" clId="{A29D6A66-1017-4251-9070-077E92D0E8FC}" dt="2024-04-20T16:10:19.597" v="53950" actId="1076"/>
          <ac:spMkLst>
            <pc:docMk/>
            <pc:sldMk cId="3731666523" sldId="464"/>
            <ac:spMk id="15" creationId="{30FDF7A4-1BD9-4B71-E79E-0E2A2D7A01CE}"/>
          </ac:spMkLst>
        </pc:spChg>
        <pc:spChg chg="del">
          <ac:chgData name="Justin Vacquerie" userId="968f4b965d9c7392" providerId="LiveId" clId="{A29D6A66-1017-4251-9070-077E92D0E8FC}" dt="2024-03-12T08:17:45.268" v="785" actId="478"/>
          <ac:spMkLst>
            <pc:docMk/>
            <pc:sldMk cId="3731666523" sldId="464"/>
            <ac:spMk id="16" creationId="{E4B6AC34-9433-9953-D87E-38868D49C37F}"/>
          </ac:spMkLst>
        </pc:spChg>
        <pc:picChg chg="add mod">
          <ac:chgData name="Justin Vacquerie" userId="968f4b965d9c7392" providerId="LiveId" clId="{A29D6A66-1017-4251-9070-077E92D0E8FC}" dt="2024-04-17T18:32:06.368" v="32100" actId="1076"/>
          <ac:picMkLst>
            <pc:docMk/>
            <pc:sldMk cId="3731666523" sldId="464"/>
            <ac:picMk id="7" creationId="{6EB3F47F-C46D-B2D6-195D-07B1084566D3}"/>
          </ac:picMkLst>
        </pc:picChg>
        <pc:picChg chg="del">
          <ac:chgData name="Justin Vacquerie" userId="968f4b965d9c7392" providerId="LiveId" clId="{A29D6A66-1017-4251-9070-077E92D0E8FC}" dt="2024-03-07T17:13:57.548" v="544" actId="478"/>
          <ac:picMkLst>
            <pc:docMk/>
            <pc:sldMk cId="3731666523" sldId="464"/>
            <ac:picMk id="13" creationId="{58B880C3-E206-02EE-573F-0D628CB35957}"/>
          </ac:picMkLst>
        </pc:picChg>
        <pc:picChg chg="del">
          <ac:chgData name="Justin Vacquerie" userId="968f4b965d9c7392" providerId="LiveId" clId="{A29D6A66-1017-4251-9070-077E92D0E8FC}" dt="2024-03-07T17:13:55.927" v="543" actId="478"/>
          <ac:picMkLst>
            <pc:docMk/>
            <pc:sldMk cId="3731666523" sldId="464"/>
            <ac:picMk id="14" creationId="{AB565842-FCAE-844A-84D2-067F8968AEF8}"/>
          </ac:picMkLst>
        </pc:picChg>
      </pc:sldChg>
      <pc:sldChg chg="delSp modSp del mod delAnim">
        <pc:chgData name="Justin Vacquerie" userId="968f4b965d9c7392" providerId="LiveId" clId="{A29D6A66-1017-4251-9070-077E92D0E8FC}" dt="2024-04-09T09:24:36.294" v="7791" actId="47"/>
        <pc:sldMkLst>
          <pc:docMk/>
          <pc:sldMk cId="1393726845" sldId="465"/>
        </pc:sldMkLst>
        <pc:spChg chg="del">
          <ac:chgData name="Justin Vacquerie" userId="968f4b965d9c7392" providerId="LiveId" clId="{A29D6A66-1017-4251-9070-077E92D0E8FC}" dt="2024-04-09T08:18:06.181" v="4328" actId="478"/>
          <ac:spMkLst>
            <pc:docMk/>
            <pc:sldMk cId="1393726845" sldId="465"/>
            <ac:spMk id="5" creationId="{0A55A909-A2BE-D15B-407B-63CB13BB0ACE}"/>
          </ac:spMkLst>
        </pc:spChg>
        <pc:spChg chg="del">
          <ac:chgData name="Justin Vacquerie" userId="968f4b965d9c7392" providerId="LiveId" clId="{A29D6A66-1017-4251-9070-077E92D0E8FC}" dt="2024-04-09T08:18:07.589" v="4329" actId="478"/>
          <ac:spMkLst>
            <pc:docMk/>
            <pc:sldMk cId="1393726845" sldId="465"/>
            <ac:spMk id="6" creationId="{993D833E-DFE5-2219-F47B-A8C1C24A4809}"/>
          </ac:spMkLst>
        </pc:spChg>
        <pc:spChg chg="mod">
          <ac:chgData name="Justin Vacquerie" userId="968f4b965d9c7392" providerId="LiveId" clId="{A29D6A66-1017-4251-9070-077E92D0E8FC}" dt="2024-04-09T08:17:56.387" v="4324" actId="20577"/>
          <ac:spMkLst>
            <pc:docMk/>
            <pc:sldMk cId="1393726845" sldId="465"/>
            <ac:spMk id="8" creationId="{D40816F9-728A-630B-A87B-412A723A0C0A}"/>
          </ac:spMkLst>
        </pc:spChg>
        <pc:spChg chg="mod">
          <ac:chgData name="Justin Vacquerie" userId="968f4b965d9c7392" providerId="LiveId" clId="{A29D6A66-1017-4251-9070-077E92D0E8FC}" dt="2024-04-09T08:17:59.468" v="4325" actId="6549"/>
          <ac:spMkLst>
            <pc:docMk/>
            <pc:sldMk cId="1393726845" sldId="465"/>
            <ac:spMk id="9" creationId="{35A2CBEC-1B0D-AC4B-A059-A3A369E2E5EF}"/>
          </ac:spMkLst>
        </pc:spChg>
        <pc:spChg chg="del">
          <ac:chgData name="Justin Vacquerie" userId="968f4b965d9c7392" providerId="LiveId" clId="{A29D6A66-1017-4251-9070-077E92D0E8FC}" dt="2024-04-09T08:18:04.302" v="4327" actId="478"/>
          <ac:spMkLst>
            <pc:docMk/>
            <pc:sldMk cId="1393726845" sldId="465"/>
            <ac:spMk id="12" creationId="{4605DEB6-A5E1-1821-B19E-AF7721FFCB8D}"/>
          </ac:spMkLst>
        </pc:spChg>
        <pc:spChg chg="del">
          <ac:chgData name="Justin Vacquerie" userId="968f4b965d9c7392" providerId="LiveId" clId="{A29D6A66-1017-4251-9070-077E92D0E8FC}" dt="2024-04-09T08:18:09.113" v="4330" actId="478"/>
          <ac:spMkLst>
            <pc:docMk/>
            <pc:sldMk cId="1393726845" sldId="465"/>
            <ac:spMk id="14" creationId="{71E94C03-DDCE-95C1-73C8-A324B2346398}"/>
          </ac:spMkLst>
        </pc:spChg>
        <pc:picChg chg="del">
          <ac:chgData name="Justin Vacquerie" userId="968f4b965d9c7392" providerId="LiveId" clId="{A29D6A66-1017-4251-9070-077E92D0E8FC}" dt="2024-04-09T08:18:01.296" v="4326" actId="478"/>
          <ac:picMkLst>
            <pc:docMk/>
            <pc:sldMk cId="1393726845" sldId="465"/>
            <ac:picMk id="13" creationId="{42E6E6E7-D64A-042F-5905-EA330BDC886C}"/>
          </ac:picMkLst>
        </pc:picChg>
      </pc:sldChg>
      <pc:sldChg chg="add del">
        <pc:chgData name="Justin Vacquerie" userId="968f4b965d9c7392" providerId="LiveId" clId="{A29D6A66-1017-4251-9070-077E92D0E8FC}" dt="2024-04-09T12:12:30.758" v="11142" actId="47"/>
        <pc:sldMkLst>
          <pc:docMk/>
          <pc:sldMk cId="4128481964" sldId="465"/>
        </pc:sldMkLst>
      </pc:sldChg>
      <pc:sldChg chg="modSp add mod ord modNotesTx">
        <pc:chgData name="Justin Vacquerie" userId="968f4b965d9c7392" providerId="LiveId" clId="{A29D6A66-1017-4251-9070-077E92D0E8FC}" dt="2024-04-21T10:43:06.640" v="58753" actId="20577"/>
        <pc:sldMkLst>
          <pc:docMk/>
          <pc:sldMk cId="581102438" sldId="466"/>
        </pc:sldMkLst>
        <pc:spChg chg="mod">
          <ac:chgData name="Justin Vacquerie" userId="968f4b965d9c7392" providerId="LiveId" clId="{A29D6A66-1017-4251-9070-077E92D0E8FC}" dt="2024-04-16T12:10:08.244" v="15381" actId="20577"/>
          <ac:spMkLst>
            <pc:docMk/>
            <pc:sldMk cId="581102438" sldId="466"/>
            <ac:spMk id="3" creationId="{92EDA8DD-8927-AF03-ACB8-D6AB73E065BB}"/>
          </ac:spMkLst>
        </pc:spChg>
        <pc:spChg chg="mod">
          <ac:chgData name="Justin Vacquerie" userId="968f4b965d9c7392" providerId="LiveId" clId="{A29D6A66-1017-4251-9070-077E92D0E8FC}" dt="2024-04-09T10:50:24.241" v="9589" actId="20577"/>
          <ac:spMkLst>
            <pc:docMk/>
            <pc:sldMk cId="581102438" sldId="466"/>
            <ac:spMk id="10" creationId="{2FD916A2-EFE1-3E79-E76F-847498097424}"/>
          </ac:spMkLst>
        </pc:spChg>
      </pc:sldChg>
      <pc:sldChg chg="del">
        <pc:chgData name="Justin Vacquerie" userId="968f4b965d9c7392" providerId="LiveId" clId="{A29D6A66-1017-4251-9070-077E92D0E8FC}" dt="2024-03-12T08:17:12.810" v="758" actId="47"/>
        <pc:sldMkLst>
          <pc:docMk/>
          <pc:sldMk cId="1564429334" sldId="466"/>
        </pc:sldMkLst>
      </pc:sldChg>
      <pc:sldChg chg="new del">
        <pc:chgData name="Justin Vacquerie" userId="968f4b965d9c7392" providerId="LiveId" clId="{A29D6A66-1017-4251-9070-077E92D0E8FC}" dt="2024-04-09T10:54:56.404" v="10081" actId="680"/>
        <pc:sldMkLst>
          <pc:docMk/>
          <pc:sldMk cId="1406845407" sldId="467"/>
        </pc:sldMkLst>
      </pc:sldChg>
      <pc:sldChg chg="new del">
        <pc:chgData name="Justin Vacquerie" userId="968f4b965d9c7392" providerId="LiveId" clId="{A29D6A66-1017-4251-9070-077E92D0E8FC}" dt="2024-04-09T10:54:50.447" v="10079" actId="680"/>
        <pc:sldMkLst>
          <pc:docMk/>
          <pc:sldMk cId="1678405439" sldId="467"/>
        </pc:sldMkLst>
      </pc:sldChg>
      <pc:sldChg chg="modSp add mod modNotesTx">
        <pc:chgData name="Justin Vacquerie" userId="968f4b965d9c7392" providerId="LiveId" clId="{A29D6A66-1017-4251-9070-077E92D0E8FC}" dt="2024-04-17T11:59:14.392" v="25206" actId="20577"/>
        <pc:sldMkLst>
          <pc:docMk/>
          <pc:sldMk cId="2287635777" sldId="467"/>
        </pc:sldMkLst>
        <pc:spChg chg="mod">
          <ac:chgData name="Justin Vacquerie" userId="968f4b965d9c7392" providerId="LiveId" clId="{A29D6A66-1017-4251-9070-077E92D0E8FC}" dt="2024-04-17T11:59:14.392" v="25206" actId="20577"/>
          <ac:spMkLst>
            <pc:docMk/>
            <pc:sldMk cId="2287635777" sldId="467"/>
            <ac:spMk id="3" creationId="{92EDA8DD-8927-AF03-ACB8-D6AB73E065BB}"/>
          </ac:spMkLst>
        </pc:spChg>
        <pc:spChg chg="mod">
          <ac:chgData name="Justin Vacquerie" userId="968f4b965d9c7392" providerId="LiveId" clId="{A29D6A66-1017-4251-9070-077E92D0E8FC}" dt="2024-04-09T10:55:13.940" v="10142" actId="20577"/>
          <ac:spMkLst>
            <pc:docMk/>
            <pc:sldMk cId="2287635777" sldId="467"/>
            <ac:spMk id="10" creationId="{2FD916A2-EFE1-3E79-E76F-847498097424}"/>
          </ac:spMkLst>
        </pc:spChg>
      </pc:sldChg>
      <pc:sldChg chg="del">
        <pc:chgData name="Justin Vacquerie" userId="968f4b965d9c7392" providerId="LiveId" clId="{A29D6A66-1017-4251-9070-077E92D0E8FC}" dt="2024-03-12T08:17:09.972" v="756" actId="47"/>
        <pc:sldMkLst>
          <pc:docMk/>
          <pc:sldMk cId="3648858620" sldId="467"/>
        </pc:sldMkLst>
      </pc:sldChg>
      <pc:sldChg chg="new del">
        <pc:chgData name="Justin Vacquerie" userId="968f4b965d9c7392" providerId="LiveId" clId="{A29D6A66-1017-4251-9070-077E92D0E8FC}" dt="2024-04-09T10:57:49.467" v="10344" actId="47"/>
        <pc:sldMkLst>
          <pc:docMk/>
          <pc:sldMk cId="373555019" sldId="468"/>
        </pc:sldMkLst>
      </pc:sldChg>
      <pc:sldChg chg="del">
        <pc:chgData name="Justin Vacquerie" userId="968f4b965d9c7392" providerId="LiveId" clId="{A29D6A66-1017-4251-9070-077E92D0E8FC}" dt="2024-03-12T08:17:05.019" v="752" actId="47"/>
        <pc:sldMkLst>
          <pc:docMk/>
          <pc:sldMk cId="1821358397" sldId="468"/>
        </pc:sldMkLst>
      </pc:sldChg>
      <pc:sldChg chg="addSp delSp modSp add del mod modNotesTx">
        <pc:chgData name="Justin Vacquerie" userId="968f4b965d9c7392" providerId="LiveId" clId="{A29D6A66-1017-4251-9070-077E92D0E8FC}" dt="2024-04-19T15:55:38.468" v="39513" actId="47"/>
        <pc:sldMkLst>
          <pc:docMk/>
          <pc:sldMk cId="4106915258" sldId="468"/>
        </pc:sldMkLst>
        <pc:spChg chg="add del mod">
          <ac:chgData name="Justin Vacquerie" userId="968f4b965d9c7392" providerId="LiveId" clId="{A29D6A66-1017-4251-9070-077E92D0E8FC}" dt="2024-04-18T13:57:35.911" v="34431" actId="478"/>
          <ac:spMkLst>
            <pc:docMk/>
            <pc:sldMk cId="4106915258" sldId="468"/>
            <ac:spMk id="5" creationId="{2FFFCE4B-2E2C-1DF0-B434-3CC3A79FBF31}"/>
          </ac:spMkLst>
        </pc:spChg>
        <pc:spChg chg="add mod">
          <ac:chgData name="Justin Vacquerie" userId="968f4b965d9c7392" providerId="LiveId" clId="{A29D6A66-1017-4251-9070-077E92D0E8FC}" dt="2024-04-18T13:59:40.871" v="34436" actId="1076"/>
          <ac:spMkLst>
            <pc:docMk/>
            <pc:sldMk cId="4106915258" sldId="468"/>
            <ac:spMk id="6" creationId="{1EF08B2A-25F5-CA8F-6EE7-B8E46029DADB}"/>
          </ac:spMkLst>
        </pc:spChg>
        <pc:spChg chg="add del">
          <ac:chgData name="Justin Vacquerie" userId="968f4b965d9c7392" providerId="LiveId" clId="{A29D6A66-1017-4251-9070-077E92D0E8FC}" dt="2024-04-09T13:25:25.650" v="12305" actId="22"/>
          <ac:spMkLst>
            <pc:docMk/>
            <pc:sldMk cId="4106915258" sldId="468"/>
            <ac:spMk id="6" creationId="{B1F6BDDE-22D1-5FB7-742D-CBB567CFBDA3}"/>
          </ac:spMkLst>
        </pc:spChg>
        <pc:spChg chg="add del">
          <ac:chgData name="Justin Vacquerie" userId="968f4b965d9c7392" providerId="LiveId" clId="{A29D6A66-1017-4251-9070-077E92D0E8FC}" dt="2024-04-09T18:34:06.656" v="13648" actId="22"/>
          <ac:spMkLst>
            <pc:docMk/>
            <pc:sldMk cId="4106915258" sldId="468"/>
            <ac:spMk id="6" creationId="{CDE4B008-8677-9C3D-481E-BE907A1540D9}"/>
          </ac:spMkLst>
        </pc:spChg>
        <pc:spChg chg="mod">
          <ac:chgData name="Justin Vacquerie" userId="968f4b965d9c7392" providerId="LiveId" clId="{A29D6A66-1017-4251-9070-077E92D0E8FC}" dt="2024-04-18T13:54:58.697" v="34424" actId="20577"/>
          <ac:spMkLst>
            <pc:docMk/>
            <pc:sldMk cId="4106915258" sldId="468"/>
            <ac:spMk id="8" creationId="{5B63686B-344F-58B3-032D-879EB772C378}"/>
          </ac:spMkLst>
        </pc:spChg>
        <pc:spChg chg="mod">
          <ac:chgData name="Justin Vacquerie" userId="968f4b965d9c7392" providerId="LiveId" clId="{A29D6A66-1017-4251-9070-077E92D0E8FC}" dt="2024-04-09T10:58:10.136" v="10367" actId="20577"/>
          <ac:spMkLst>
            <pc:docMk/>
            <pc:sldMk cId="4106915258" sldId="468"/>
            <ac:spMk id="9" creationId="{33E1D391-61AF-13C9-CDAC-6171F5D82677}"/>
          </ac:spMkLst>
        </pc:spChg>
        <pc:spChg chg="add del">
          <ac:chgData name="Justin Vacquerie" userId="968f4b965d9c7392" providerId="LiveId" clId="{A29D6A66-1017-4251-9070-077E92D0E8FC}" dt="2024-04-09T13:34:20.676" v="12525" actId="22"/>
          <ac:spMkLst>
            <pc:docMk/>
            <pc:sldMk cId="4106915258" sldId="468"/>
            <ac:spMk id="10" creationId="{5B1C5B4C-7433-26D6-6989-09E60A2300C4}"/>
          </ac:spMkLst>
        </pc:spChg>
        <pc:spChg chg="add del mod">
          <ac:chgData name="Justin Vacquerie" userId="968f4b965d9c7392" providerId="LiveId" clId="{A29D6A66-1017-4251-9070-077E92D0E8FC}" dt="2024-04-16T19:54:50.854" v="19427" actId="478"/>
          <ac:spMkLst>
            <pc:docMk/>
            <pc:sldMk cId="4106915258" sldId="468"/>
            <ac:spMk id="12" creationId="{EFB927E0-E137-9A71-35DB-42AB2658235F}"/>
          </ac:spMkLst>
        </pc:spChg>
        <pc:cxnChg chg="add mod">
          <ac:chgData name="Justin Vacquerie" userId="968f4b965d9c7392" providerId="LiveId" clId="{A29D6A66-1017-4251-9070-077E92D0E8FC}" dt="2024-04-18T13:58:31.627" v="34433" actId="1076"/>
          <ac:cxnSpMkLst>
            <pc:docMk/>
            <pc:sldMk cId="4106915258" sldId="468"/>
            <ac:cxnSpMk id="10" creationId="{1873B2A3-632B-B1D0-8AA9-2A1C0D9CFEDA}"/>
          </ac:cxnSpMkLst>
        </pc:cxnChg>
      </pc:sldChg>
      <pc:sldChg chg="del">
        <pc:chgData name="Justin Vacquerie" userId="968f4b965d9c7392" providerId="LiveId" clId="{A29D6A66-1017-4251-9070-077E92D0E8FC}" dt="2024-03-12T08:17:13.802" v="759" actId="47"/>
        <pc:sldMkLst>
          <pc:docMk/>
          <pc:sldMk cId="962278604" sldId="469"/>
        </pc:sldMkLst>
      </pc:sldChg>
      <pc:sldChg chg="addSp delSp modSp add mod modNotesTx">
        <pc:chgData name="Justin Vacquerie" userId="968f4b965d9c7392" providerId="LiveId" clId="{A29D6A66-1017-4251-9070-077E92D0E8FC}" dt="2024-04-21T11:10:08.754" v="61245" actId="20577"/>
        <pc:sldMkLst>
          <pc:docMk/>
          <pc:sldMk cId="2386199087" sldId="469"/>
        </pc:sldMkLst>
        <pc:spChg chg="add mod">
          <ac:chgData name="Justin Vacquerie" userId="968f4b965d9c7392" providerId="LiveId" clId="{A29D6A66-1017-4251-9070-077E92D0E8FC}" dt="2024-04-09T16:45:36.127" v="13218" actId="1076"/>
          <ac:spMkLst>
            <pc:docMk/>
            <pc:sldMk cId="2386199087" sldId="469"/>
            <ac:spMk id="5" creationId="{79AD5EEA-71C2-CCE6-7D6F-D6E2DB16B67D}"/>
          </ac:spMkLst>
        </pc:spChg>
        <pc:spChg chg="add mod">
          <ac:chgData name="Justin Vacquerie" userId="968f4b965d9c7392" providerId="LiveId" clId="{A29D6A66-1017-4251-9070-077E92D0E8FC}" dt="2024-04-09T16:51:22.147" v="13347" actId="1076"/>
          <ac:spMkLst>
            <pc:docMk/>
            <pc:sldMk cId="2386199087" sldId="469"/>
            <ac:spMk id="6" creationId="{285CB292-4263-8FBF-BED9-94976350DCAC}"/>
          </ac:spMkLst>
        </pc:spChg>
        <pc:spChg chg="add mod ord">
          <ac:chgData name="Justin Vacquerie" userId="968f4b965d9c7392" providerId="LiveId" clId="{A29D6A66-1017-4251-9070-077E92D0E8FC}" dt="2024-04-20T08:40:42.905" v="42947" actId="1076"/>
          <ac:spMkLst>
            <pc:docMk/>
            <pc:sldMk cId="2386199087" sldId="469"/>
            <ac:spMk id="7" creationId="{C1D280A7-31C2-B3BD-A6E0-DAD4DD13D51C}"/>
          </ac:spMkLst>
        </pc:spChg>
        <pc:spChg chg="mod">
          <ac:chgData name="Justin Vacquerie" userId="968f4b965d9c7392" providerId="LiveId" clId="{A29D6A66-1017-4251-9070-077E92D0E8FC}" dt="2024-04-09T16:36:45.006" v="12829" actId="20577"/>
          <ac:spMkLst>
            <pc:docMk/>
            <pc:sldMk cId="2386199087" sldId="469"/>
            <ac:spMk id="8" creationId="{5B63686B-344F-58B3-032D-879EB772C378}"/>
          </ac:spMkLst>
        </pc:spChg>
        <pc:spChg chg="add mod">
          <ac:chgData name="Justin Vacquerie" userId="968f4b965d9c7392" providerId="LiveId" clId="{A29D6A66-1017-4251-9070-077E92D0E8FC}" dt="2024-04-20T14:09:09.350" v="50375" actId="20577"/>
          <ac:spMkLst>
            <pc:docMk/>
            <pc:sldMk cId="2386199087" sldId="469"/>
            <ac:spMk id="10" creationId="{FE58F459-7490-7A03-6E87-5CB1E3F4B3EF}"/>
          </ac:spMkLst>
        </pc:spChg>
        <pc:spChg chg="add mod">
          <ac:chgData name="Justin Vacquerie" userId="968f4b965d9c7392" providerId="LiveId" clId="{A29D6A66-1017-4251-9070-077E92D0E8FC}" dt="2024-04-09T16:51:52.973" v="13428" actId="20577"/>
          <ac:spMkLst>
            <pc:docMk/>
            <pc:sldMk cId="2386199087" sldId="469"/>
            <ac:spMk id="11" creationId="{8B559354-1D6E-5378-EDEB-CF3C2E1046FB}"/>
          </ac:spMkLst>
        </pc:spChg>
        <pc:spChg chg="add mod">
          <ac:chgData name="Justin Vacquerie" userId="968f4b965d9c7392" providerId="LiveId" clId="{A29D6A66-1017-4251-9070-077E92D0E8FC}" dt="2024-04-19T16:04:32.454" v="40808" actId="20577"/>
          <ac:spMkLst>
            <pc:docMk/>
            <pc:sldMk cId="2386199087" sldId="469"/>
            <ac:spMk id="12" creationId="{E9E340DF-C10F-9A88-F5C9-ADD8BE71B1DC}"/>
          </ac:spMkLst>
        </pc:spChg>
        <pc:spChg chg="add mod">
          <ac:chgData name="Justin Vacquerie" userId="968f4b965d9c7392" providerId="LiveId" clId="{A29D6A66-1017-4251-9070-077E92D0E8FC}" dt="2024-04-09T16:52:32.760" v="13433" actId="1076"/>
          <ac:spMkLst>
            <pc:docMk/>
            <pc:sldMk cId="2386199087" sldId="469"/>
            <ac:spMk id="13" creationId="{B4514687-759C-DF21-EA8A-3B6FBA2DB137}"/>
          </ac:spMkLst>
        </pc:spChg>
        <pc:spChg chg="add mod">
          <ac:chgData name="Justin Vacquerie" userId="968f4b965d9c7392" providerId="LiveId" clId="{A29D6A66-1017-4251-9070-077E92D0E8FC}" dt="2024-04-19T16:05:15.361" v="40949" actId="20577"/>
          <ac:spMkLst>
            <pc:docMk/>
            <pc:sldMk cId="2386199087" sldId="469"/>
            <ac:spMk id="14" creationId="{0E38253B-5476-C855-EA75-00C099DFD984}"/>
          </ac:spMkLst>
        </pc:spChg>
        <pc:spChg chg="add mod">
          <ac:chgData name="Justin Vacquerie" userId="968f4b965d9c7392" providerId="LiveId" clId="{A29D6A66-1017-4251-9070-077E92D0E8FC}" dt="2024-04-19T15:56:08.002" v="39539" actId="1076"/>
          <ac:spMkLst>
            <pc:docMk/>
            <pc:sldMk cId="2386199087" sldId="469"/>
            <ac:spMk id="15" creationId="{1437F2DC-E421-9D96-DE20-A9F8B48205F1}"/>
          </ac:spMkLst>
        </pc:spChg>
        <pc:spChg chg="add del mod">
          <ac:chgData name="Justin Vacquerie" userId="968f4b965d9c7392" providerId="LiveId" clId="{A29D6A66-1017-4251-9070-077E92D0E8FC}" dt="2024-04-18T14:11:45.203" v="34589" actId="478"/>
          <ac:spMkLst>
            <pc:docMk/>
            <pc:sldMk cId="2386199087" sldId="469"/>
            <ac:spMk id="15" creationId="{4CC40C39-D061-0541-AA35-7BA49B6D6138}"/>
          </ac:spMkLst>
        </pc:spChg>
        <pc:spChg chg="add mod">
          <ac:chgData name="Justin Vacquerie" userId="968f4b965d9c7392" providerId="LiveId" clId="{A29D6A66-1017-4251-9070-077E92D0E8FC}" dt="2024-04-18T14:09:27.049" v="34492" actId="1076"/>
          <ac:spMkLst>
            <pc:docMk/>
            <pc:sldMk cId="2386199087" sldId="469"/>
            <ac:spMk id="16" creationId="{55433FD5-F2FC-8CCD-2F27-B43FA549109E}"/>
          </ac:spMkLst>
        </pc:spChg>
        <pc:spChg chg="add mod">
          <ac:chgData name="Justin Vacquerie" userId="968f4b965d9c7392" providerId="LiveId" clId="{A29D6A66-1017-4251-9070-077E92D0E8FC}" dt="2024-04-19T15:56:14.975" v="39550" actId="20577"/>
          <ac:spMkLst>
            <pc:docMk/>
            <pc:sldMk cId="2386199087" sldId="469"/>
            <ac:spMk id="18" creationId="{72EE3BD9-319C-5065-7787-743F8D3F4A94}"/>
          </ac:spMkLst>
        </pc:spChg>
        <pc:spChg chg="add mod">
          <ac:chgData name="Justin Vacquerie" userId="968f4b965d9c7392" providerId="LiveId" clId="{A29D6A66-1017-4251-9070-077E92D0E8FC}" dt="2024-04-20T14:09:29.538" v="50376" actId="1076"/>
          <ac:spMkLst>
            <pc:docMk/>
            <pc:sldMk cId="2386199087" sldId="469"/>
            <ac:spMk id="19" creationId="{187AD27E-3122-77AD-734E-AFB3CE2DD834}"/>
          </ac:spMkLst>
        </pc:spChg>
        <pc:spChg chg="add mod">
          <ac:chgData name="Justin Vacquerie" userId="968f4b965d9c7392" providerId="LiveId" clId="{A29D6A66-1017-4251-9070-077E92D0E8FC}" dt="2024-04-20T08:41:27.835" v="42958" actId="14100"/>
          <ac:spMkLst>
            <pc:docMk/>
            <pc:sldMk cId="2386199087" sldId="469"/>
            <ac:spMk id="20" creationId="{5868BE1F-6FB3-7FF6-73DF-AEFE3507B03F}"/>
          </ac:spMkLst>
        </pc:spChg>
        <pc:spChg chg="add mod">
          <ac:chgData name="Justin Vacquerie" userId="968f4b965d9c7392" providerId="LiveId" clId="{A29D6A66-1017-4251-9070-077E92D0E8FC}" dt="2024-04-20T08:41:24.885" v="42957" actId="14100"/>
          <ac:spMkLst>
            <pc:docMk/>
            <pc:sldMk cId="2386199087" sldId="469"/>
            <ac:spMk id="21" creationId="{6A09EA9C-E197-CACA-F0F7-19FA488E53D5}"/>
          </ac:spMkLst>
        </pc:spChg>
        <pc:spChg chg="add mod">
          <ac:chgData name="Justin Vacquerie" userId="968f4b965d9c7392" providerId="LiveId" clId="{A29D6A66-1017-4251-9070-077E92D0E8FC}" dt="2024-04-20T08:41:35.270" v="42959" actId="14100"/>
          <ac:spMkLst>
            <pc:docMk/>
            <pc:sldMk cId="2386199087" sldId="469"/>
            <ac:spMk id="22" creationId="{D6E251B4-BA7E-F34A-B0B6-3AEA79C93E18}"/>
          </ac:spMkLst>
        </pc:spChg>
        <pc:cxnChg chg="add mod">
          <ac:chgData name="Justin Vacquerie" userId="968f4b965d9c7392" providerId="LiveId" clId="{A29D6A66-1017-4251-9070-077E92D0E8FC}" dt="2024-04-18T14:09:10.179" v="34491" actId="693"/>
          <ac:cxnSpMkLst>
            <pc:docMk/>
            <pc:sldMk cId="2386199087" sldId="469"/>
            <ac:cxnSpMk id="17" creationId="{20AC2184-39FC-7278-4D89-2C664E77E91A}"/>
          </ac:cxnSpMkLst>
        </pc:cxnChg>
      </pc:sldChg>
      <pc:sldChg chg="addSp delSp modSp add mod ord modAnim modNotesTx">
        <pc:chgData name="Justin Vacquerie" userId="968f4b965d9c7392" providerId="LiveId" clId="{A29D6A66-1017-4251-9070-077E92D0E8FC}" dt="2024-04-21T14:16:02.733" v="64255" actId="20577"/>
        <pc:sldMkLst>
          <pc:docMk/>
          <pc:sldMk cId="796438785" sldId="470"/>
        </pc:sldMkLst>
        <pc:spChg chg="mod">
          <ac:chgData name="Justin Vacquerie" userId="968f4b965d9c7392" providerId="LiveId" clId="{A29D6A66-1017-4251-9070-077E92D0E8FC}" dt="2024-04-17T15:07:24.226" v="30695" actId="20577"/>
          <ac:spMkLst>
            <pc:docMk/>
            <pc:sldMk cId="796438785" sldId="470"/>
            <ac:spMk id="8" creationId="{5B63686B-344F-58B3-032D-879EB772C378}"/>
          </ac:spMkLst>
        </pc:spChg>
        <pc:spChg chg="add mod">
          <ac:chgData name="Justin Vacquerie" userId="968f4b965d9c7392" providerId="LiveId" clId="{A29D6A66-1017-4251-9070-077E92D0E8FC}" dt="2024-04-20T09:05:24.551" v="44348" actId="1076"/>
          <ac:spMkLst>
            <pc:docMk/>
            <pc:sldMk cId="796438785" sldId="470"/>
            <ac:spMk id="19" creationId="{913457B9-E66B-7844-FC62-ED3377B49FFD}"/>
          </ac:spMkLst>
        </pc:spChg>
        <pc:spChg chg="add mod">
          <ac:chgData name="Justin Vacquerie" userId="968f4b965d9c7392" providerId="LiveId" clId="{A29D6A66-1017-4251-9070-077E92D0E8FC}" dt="2024-04-20T09:05:30.875" v="44350" actId="1076"/>
          <ac:spMkLst>
            <pc:docMk/>
            <pc:sldMk cId="796438785" sldId="470"/>
            <ac:spMk id="20" creationId="{99608AC0-3027-C223-8906-32F6E5031C97}"/>
          </ac:spMkLst>
        </pc:spChg>
        <pc:spChg chg="add mod">
          <ac:chgData name="Justin Vacquerie" userId="968f4b965d9c7392" providerId="LiveId" clId="{A29D6A66-1017-4251-9070-077E92D0E8FC}" dt="2024-04-20T09:05:46.504" v="44392" actId="14100"/>
          <ac:spMkLst>
            <pc:docMk/>
            <pc:sldMk cId="796438785" sldId="470"/>
            <ac:spMk id="21" creationId="{C35C1E15-48EC-48F6-D97A-276B2B939D69}"/>
          </ac:spMkLst>
        </pc:spChg>
        <pc:spChg chg="add mod">
          <ac:chgData name="Justin Vacquerie" userId="968f4b965d9c7392" providerId="LiveId" clId="{A29D6A66-1017-4251-9070-077E92D0E8FC}" dt="2024-04-20T09:05:51.667" v="44394" actId="1076"/>
          <ac:spMkLst>
            <pc:docMk/>
            <pc:sldMk cId="796438785" sldId="470"/>
            <ac:spMk id="22" creationId="{ACC8AE42-CC35-200D-468D-FFFAF108D806}"/>
          </ac:spMkLst>
        </pc:spChg>
        <pc:spChg chg="add mod">
          <ac:chgData name="Justin Vacquerie" userId="968f4b965d9c7392" providerId="LiveId" clId="{A29D6A66-1017-4251-9070-077E92D0E8FC}" dt="2024-04-20T09:05:55.561" v="44396" actId="1076"/>
          <ac:spMkLst>
            <pc:docMk/>
            <pc:sldMk cId="796438785" sldId="470"/>
            <ac:spMk id="23" creationId="{A94AE50D-9F9A-C438-0CA1-527C35497FFD}"/>
          </ac:spMkLst>
        </pc:spChg>
        <pc:spChg chg="add mod">
          <ac:chgData name="Justin Vacquerie" userId="968f4b965d9c7392" providerId="LiveId" clId="{A29D6A66-1017-4251-9070-077E92D0E8FC}" dt="2024-04-20T09:06:02.926" v="44399" actId="1076"/>
          <ac:spMkLst>
            <pc:docMk/>
            <pc:sldMk cId="796438785" sldId="470"/>
            <ac:spMk id="24" creationId="{1B5F9C93-BFB1-21F0-70B6-7A13D3D720BD}"/>
          </ac:spMkLst>
        </pc:spChg>
        <pc:picChg chg="add del mod">
          <ac:chgData name="Justin Vacquerie" userId="968f4b965d9c7392" providerId="LiveId" clId="{A29D6A66-1017-4251-9070-077E92D0E8FC}" dt="2024-04-17T09:19:20.798" v="23124" actId="478"/>
          <ac:picMkLst>
            <pc:docMk/>
            <pc:sldMk cId="796438785" sldId="470"/>
            <ac:picMk id="6" creationId="{08316262-4670-7414-B674-B72A1E9A564C}"/>
          </ac:picMkLst>
        </pc:picChg>
        <pc:picChg chg="add del mod">
          <ac:chgData name="Justin Vacquerie" userId="968f4b965d9c7392" providerId="LiveId" clId="{A29D6A66-1017-4251-9070-077E92D0E8FC}" dt="2024-04-17T09:19:31.623" v="23127" actId="21"/>
          <ac:picMkLst>
            <pc:docMk/>
            <pc:sldMk cId="796438785" sldId="470"/>
            <ac:picMk id="7" creationId="{FAE63ADE-5688-6F51-66A8-6CF73C81AA61}"/>
          </ac:picMkLst>
        </pc:picChg>
        <pc:picChg chg="add mod">
          <ac:chgData name="Justin Vacquerie" userId="968f4b965d9c7392" providerId="LiveId" clId="{A29D6A66-1017-4251-9070-077E92D0E8FC}" dt="2024-04-17T09:26:11.025" v="23266" actId="1076"/>
          <ac:picMkLst>
            <pc:docMk/>
            <pc:sldMk cId="796438785" sldId="470"/>
            <ac:picMk id="11" creationId="{5AF2EE2A-361F-E0DE-960D-036988F5B44D}"/>
          </ac:picMkLst>
        </pc:picChg>
        <pc:picChg chg="add mod">
          <ac:chgData name="Justin Vacquerie" userId="968f4b965d9c7392" providerId="LiveId" clId="{A29D6A66-1017-4251-9070-077E92D0E8FC}" dt="2024-04-17T09:26:04.346" v="23265" actId="14100"/>
          <ac:picMkLst>
            <pc:docMk/>
            <pc:sldMk cId="796438785" sldId="470"/>
            <ac:picMk id="13" creationId="{BE18FE6A-083E-82AD-B9AF-1B3A442E4C54}"/>
          </ac:picMkLst>
        </pc:picChg>
        <pc:cxnChg chg="add mod">
          <ac:chgData name="Justin Vacquerie" userId="968f4b965d9c7392" providerId="LiveId" clId="{A29D6A66-1017-4251-9070-077E92D0E8FC}" dt="2024-04-20T09:04:06.554" v="44329" actId="1582"/>
          <ac:cxnSpMkLst>
            <pc:docMk/>
            <pc:sldMk cId="796438785" sldId="470"/>
            <ac:cxnSpMk id="6" creationId="{3CD45B15-0645-4B04-D508-3D84883F986C}"/>
          </ac:cxnSpMkLst>
        </pc:cxnChg>
        <pc:cxnChg chg="add mod">
          <ac:chgData name="Justin Vacquerie" userId="968f4b965d9c7392" providerId="LiveId" clId="{A29D6A66-1017-4251-9070-077E92D0E8FC}" dt="2024-04-20T09:04:20.638" v="44331" actId="1076"/>
          <ac:cxnSpMkLst>
            <pc:docMk/>
            <pc:sldMk cId="796438785" sldId="470"/>
            <ac:cxnSpMk id="14" creationId="{89825B07-7D9F-B0DB-7198-29A5B9433258}"/>
          </ac:cxnSpMkLst>
        </pc:cxnChg>
        <pc:cxnChg chg="add mod">
          <ac:chgData name="Justin Vacquerie" userId="968f4b965d9c7392" providerId="LiveId" clId="{A29D6A66-1017-4251-9070-077E92D0E8FC}" dt="2024-04-20T09:04:31.424" v="44334" actId="14100"/>
          <ac:cxnSpMkLst>
            <pc:docMk/>
            <pc:sldMk cId="796438785" sldId="470"/>
            <ac:cxnSpMk id="15" creationId="{B92E9A70-4BAA-F958-0FB9-C7EE569B8E7E}"/>
          </ac:cxnSpMkLst>
        </pc:cxnChg>
        <pc:cxnChg chg="add mod">
          <ac:chgData name="Justin Vacquerie" userId="968f4b965d9c7392" providerId="LiveId" clId="{A29D6A66-1017-4251-9070-077E92D0E8FC}" dt="2024-04-20T09:04:33.885" v="44336"/>
          <ac:cxnSpMkLst>
            <pc:docMk/>
            <pc:sldMk cId="796438785" sldId="470"/>
            <ac:cxnSpMk id="17" creationId="{D725F3DA-C4A5-7715-6840-DA92F225F820}"/>
          </ac:cxnSpMkLst>
        </pc:cxnChg>
        <pc:cxnChg chg="add mod">
          <ac:chgData name="Justin Vacquerie" userId="968f4b965d9c7392" providerId="LiveId" clId="{A29D6A66-1017-4251-9070-077E92D0E8FC}" dt="2024-04-20T09:04:56.017" v="44338" actId="1076"/>
          <ac:cxnSpMkLst>
            <pc:docMk/>
            <pc:sldMk cId="796438785" sldId="470"/>
            <ac:cxnSpMk id="18" creationId="{BAE1929F-F430-C16D-E57F-25F960928ED9}"/>
          </ac:cxnSpMkLst>
        </pc:cxnChg>
      </pc:sldChg>
      <pc:sldChg chg="del">
        <pc:chgData name="Justin Vacquerie" userId="968f4b965d9c7392" providerId="LiveId" clId="{A29D6A66-1017-4251-9070-077E92D0E8FC}" dt="2024-04-09T09:24:45.376" v="7794" actId="47"/>
        <pc:sldMkLst>
          <pc:docMk/>
          <pc:sldMk cId="1506278895" sldId="470"/>
        </pc:sldMkLst>
      </pc:sldChg>
      <pc:sldChg chg="addSp delSp modSp new del mod">
        <pc:chgData name="Justin Vacquerie" userId="968f4b965d9c7392" providerId="LiveId" clId="{A29D6A66-1017-4251-9070-077E92D0E8FC}" dt="2024-04-09T09:24:38.819" v="7792" actId="47"/>
        <pc:sldMkLst>
          <pc:docMk/>
          <pc:sldMk cId="234478597" sldId="471"/>
        </pc:sldMkLst>
        <pc:spChg chg="del">
          <ac:chgData name="Justin Vacquerie" userId="968f4b965d9c7392" providerId="LiveId" clId="{A29D6A66-1017-4251-9070-077E92D0E8FC}" dt="2024-03-14T12:58:09.603" v="819" actId="478"/>
          <ac:spMkLst>
            <pc:docMk/>
            <pc:sldMk cId="234478597" sldId="471"/>
            <ac:spMk id="5" creationId="{10ABB9B4-8327-6762-AB45-388592FD28E5}"/>
          </ac:spMkLst>
        </pc:spChg>
        <pc:spChg chg="mod">
          <ac:chgData name="Justin Vacquerie" userId="968f4b965d9c7392" providerId="LiveId" clId="{A29D6A66-1017-4251-9070-077E92D0E8FC}" dt="2024-03-14T13:08:04.471" v="1359" actId="20577"/>
          <ac:spMkLst>
            <pc:docMk/>
            <pc:sldMk cId="234478597" sldId="471"/>
            <ac:spMk id="6" creationId="{9CEC115B-7A3B-AB69-C62F-AF16A0F2D325}"/>
          </ac:spMkLst>
        </pc:spChg>
        <pc:spChg chg="add mod">
          <ac:chgData name="Justin Vacquerie" userId="968f4b965d9c7392" providerId="LiveId" clId="{A29D6A66-1017-4251-9070-077E92D0E8FC}" dt="2024-03-14T12:58:07.103" v="818"/>
          <ac:spMkLst>
            <pc:docMk/>
            <pc:sldMk cId="234478597" sldId="471"/>
            <ac:spMk id="7" creationId="{7E1928FC-BC37-BB1A-19A2-96E8E3C55717}"/>
          </ac:spMkLst>
        </pc:spChg>
        <pc:spChg chg="add mod">
          <ac:chgData name="Justin Vacquerie" userId="968f4b965d9c7392" providerId="LiveId" clId="{A29D6A66-1017-4251-9070-077E92D0E8FC}" dt="2024-03-14T12:58:07.103" v="818"/>
          <ac:spMkLst>
            <pc:docMk/>
            <pc:sldMk cId="234478597" sldId="471"/>
            <ac:spMk id="8" creationId="{7C2342F2-1DFA-5281-54FA-38E1682E8870}"/>
          </ac:spMkLst>
        </pc:spChg>
        <pc:spChg chg="add mod">
          <ac:chgData name="Justin Vacquerie" userId="968f4b965d9c7392" providerId="LiveId" clId="{A29D6A66-1017-4251-9070-077E92D0E8FC}" dt="2024-03-14T13:14:03.494" v="1472" actId="1076"/>
          <ac:spMkLst>
            <pc:docMk/>
            <pc:sldMk cId="234478597" sldId="471"/>
            <ac:spMk id="9" creationId="{780F64A2-62D3-07F1-9881-E3C6BB18CC77}"/>
          </ac:spMkLst>
        </pc:spChg>
        <pc:spChg chg="add mod">
          <ac:chgData name="Justin Vacquerie" userId="968f4b965d9c7392" providerId="LiveId" clId="{A29D6A66-1017-4251-9070-077E92D0E8FC}" dt="2024-03-14T13:13:56.796" v="1471" actId="1076"/>
          <ac:spMkLst>
            <pc:docMk/>
            <pc:sldMk cId="234478597" sldId="471"/>
            <ac:spMk id="10" creationId="{12DFDB97-0E68-4349-868C-043972762BF3}"/>
          </ac:spMkLst>
        </pc:spChg>
        <pc:spChg chg="add mod">
          <ac:chgData name="Justin Vacquerie" userId="968f4b965d9c7392" providerId="LiveId" clId="{A29D6A66-1017-4251-9070-077E92D0E8FC}" dt="2024-03-14T13:14:15.707" v="1473" actId="1076"/>
          <ac:spMkLst>
            <pc:docMk/>
            <pc:sldMk cId="234478597" sldId="471"/>
            <ac:spMk id="11" creationId="{702408F6-858A-AB2F-4A55-0648E1BBF3FA}"/>
          </ac:spMkLst>
        </pc:spChg>
        <pc:spChg chg="add mod">
          <ac:chgData name="Justin Vacquerie" userId="968f4b965d9c7392" providerId="LiveId" clId="{A29D6A66-1017-4251-9070-077E92D0E8FC}" dt="2024-03-14T13:13:21.347" v="1445" actId="1076"/>
          <ac:spMkLst>
            <pc:docMk/>
            <pc:sldMk cId="234478597" sldId="471"/>
            <ac:spMk id="12" creationId="{567652ED-3370-0633-5CE3-EF2624B718A6}"/>
          </ac:spMkLst>
        </pc:spChg>
        <pc:spChg chg="add mod">
          <ac:chgData name="Justin Vacquerie" userId="968f4b965d9c7392" providerId="LiveId" clId="{A29D6A66-1017-4251-9070-077E92D0E8FC}" dt="2024-03-14T13:13:29.695" v="1447" actId="1076"/>
          <ac:spMkLst>
            <pc:docMk/>
            <pc:sldMk cId="234478597" sldId="471"/>
            <ac:spMk id="13" creationId="{942C785C-EB70-7103-24DB-26E4CB1D8E5E}"/>
          </ac:spMkLst>
        </pc:spChg>
        <pc:spChg chg="add mod">
          <ac:chgData name="Justin Vacquerie" userId="968f4b965d9c7392" providerId="LiveId" clId="{A29D6A66-1017-4251-9070-077E92D0E8FC}" dt="2024-03-14T13:13:48.227" v="1470" actId="20577"/>
          <ac:spMkLst>
            <pc:docMk/>
            <pc:sldMk cId="234478597" sldId="471"/>
            <ac:spMk id="14" creationId="{A5D73D59-B19B-0B1C-85A9-A13ABFE37EE1}"/>
          </ac:spMkLst>
        </pc:spChg>
      </pc:sldChg>
      <pc:sldChg chg="addSp delSp modSp add mod modNotesTx">
        <pc:chgData name="Justin Vacquerie" userId="968f4b965d9c7392" providerId="LiveId" clId="{A29D6A66-1017-4251-9070-077E92D0E8FC}" dt="2024-04-21T17:01:47.787" v="67226" actId="478"/>
        <pc:sldMkLst>
          <pc:docMk/>
          <pc:sldMk cId="3312245219" sldId="471"/>
        </pc:sldMkLst>
        <pc:spChg chg="add mod">
          <ac:chgData name="Justin Vacquerie" userId="968f4b965d9c7392" providerId="LiveId" clId="{A29D6A66-1017-4251-9070-077E92D0E8FC}" dt="2024-04-18T14:36:54.986" v="34662" actId="20577"/>
          <ac:spMkLst>
            <pc:docMk/>
            <pc:sldMk cId="3312245219" sldId="471"/>
            <ac:spMk id="5" creationId="{677D2FE0-AE94-C61D-A0C4-9ABB485EF3F1}"/>
          </ac:spMkLst>
        </pc:spChg>
        <pc:spChg chg="add mod">
          <ac:chgData name="Justin Vacquerie" userId="968f4b965d9c7392" providerId="LiveId" clId="{A29D6A66-1017-4251-9070-077E92D0E8FC}" dt="2024-04-20T16:12:08.165" v="54038" actId="20577"/>
          <ac:spMkLst>
            <pc:docMk/>
            <pc:sldMk cId="3312245219" sldId="471"/>
            <ac:spMk id="6" creationId="{1F45EC7C-D254-BC5C-06F7-A640C13A8C16}"/>
          </ac:spMkLst>
        </pc:spChg>
        <pc:spChg chg="del">
          <ac:chgData name="Justin Vacquerie" userId="968f4b965d9c7392" providerId="LiveId" clId="{A29D6A66-1017-4251-9070-077E92D0E8FC}" dt="2024-04-21T17:01:47.787" v="67226" actId="478"/>
          <ac:spMkLst>
            <pc:docMk/>
            <pc:sldMk cId="3312245219" sldId="471"/>
            <ac:spMk id="12" creationId="{99D8E27C-0D40-C3F5-29E8-E12B801CB145}"/>
          </ac:spMkLst>
        </pc:spChg>
        <pc:spChg chg="mod">
          <ac:chgData name="Justin Vacquerie" userId="968f4b965d9c7392" providerId="LiveId" clId="{A29D6A66-1017-4251-9070-077E92D0E8FC}" dt="2024-04-09T13:04:15.968" v="12260" actId="404"/>
          <ac:spMkLst>
            <pc:docMk/>
            <pc:sldMk cId="3312245219" sldId="471"/>
            <ac:spMk id="18" creationId="{90C1EA87-C52A-802D-D1FB-F0C9B0CC8D20}"/>
          </ac:spMkLst>
        </pc:spChg>
        <pc:picChg chg="del">
          <ac:chgData name="Justin Vacquerie" userId="968f4b965d9c7392" providerId="LiveId" clId="{A29D6A66-1017-4251-9070-077E92D0E8FC}" dt="2024-04-09T12:09:47.409" v="11114" actId="478"/>
          <ac:picMkLst>
            <pc:docMk/>
            <pc:sldMk cId="3312245219" sldId="471"/>
            <ac:picMk id="21" creationId="{90BA44EB-7160-0FDB-A96C-8BCAE5CBF1C4}"/>
          </ac:picMkLst>
        </pc:picChg>
        <pc:picChg chg="del">
          <ac:chgData name="Justin Vacquerie" userId="968f4b965d9c7392" providerId="LiveId" clId="{A29D6A66-1017-4251-9070-077E92D0E8FC}" dt="2024-04-09T12:09:49.128" v="11115" actId="478"/>
          <ac:picMkLst>
            <pc:docMk/>
            <pc:sldMk cId="3312245219" sldId="471"/>
            <ac:picMk id="23" creationId="{A7DBF423-055B-4F1C-2978-99A01BDBE197}"/>
          </ac:picMkLst>
        </pc:picChg>
      </pc:sldChg>
      <pc:sldChg chg="addSp delSp modSp add mod modNotesTx">
        <pc:chgData name="Justin Vacquerie" userId="968f4b965d9c7392" providerId="LiveId" clId="{A29D6A66-1017-4251-9070-077E92D0E8FC}" dt="2024-04-21T17:01:53.060" v="67227" actId="478"/>
        <pc:sldMkLst>
          <pc:docMk/>
          <pc:sldMk cId="898924428" sldId="472"/>
        </pc:sldMkLst>
        <pc:spChg chg="del">
          <ac:chgData name="Justin Vacquerie" userId="968f4b965d9c7392" providerId="LiveId" clId="{A29D6A66-1017-4251-9070-077E92D0E8FC}" dt="2024-04-21T17:01:53.060" v="67227" actId="478"/>
          <ac:spMkLst>
            <pc:docMk/>
            <pc:sldMk cId="898924428" sldId="472"/>
            <ac:spMk id="12" creationId="{99D8E27C-0D40-C3F5-29E8-E12B801CB145}"/>
          </ac:spMkLst>
        </pc:spChg>
        <pc:spChg chg="mod">
          <ac:chgData name="Justin Vacquerie" userId="968f4b965d9c7392" providerId="LiveId" clId="{A29D6A66-1017-4251-9070-077E92D0E8FC}" dt="2024-04-09T13:04:25.145" v="12261" actId="404"/>
          <ac:spMkLst>
            <pc:docMk/>
            <pc:sldMk cId="898924428" sldId="472"/>
            <ac:spMk id="18" creationId="{90C1EA87-C52A-802D-D1FB-F0C9B0CC8D20}"/>
          </ac:spMkLst>
        </pc:spChg>
        <pc:picChg chg="add mod">
          <ac:chgData name="Justin Vacquerie" userId="968f4b965d9c7392" providerId="LiveId" clId="{A29D6A66-1017-4251-9070-077E92D0E8FC}" dt="2024-04-18T14:47:09.089" v="34740" actId="1076"/>
          <ac:picMkLst>
            <pc:docMk/>
            <pc:sldMk cId="898924428" sldId="472"/>
            <ac:picMk id="6" creationId="{C629E71B-47E5-2338-7B53-B00B58484A21}"/>
          </ac:picMkLst>
        </pc:picChg>
        <pc:picChg chg="add mod">
          <ac:chgData name="Justin Vacquerie" userId="968f4b965d9c7392" providerId="LiveId" clId="{A29D6A66-1017-4251-9070-077E92D0E8FC}" dt="2024-04-16T12:45:25.078" v="17447" actId="1076"/>
          <ac:picMkLst>
            <pc:docMk/>
            <pc:sldMk cId="898924428" sldId="472"/>
            <ac:picMk id="8" creationId="{8BA7CA35-1A7E-A997-71D9-7745BF1A1BA6}"/>
          </ac:picMkLst>
        </pc:picChg>
        <pc:picChg chg="add mod">
          <ac:chgData name="Justin Vacquerie" userId="968f4b965d9c7392" providerId="LiveId" clId="{A29D6A66-1017-4251-9070-077E92D0E8FC}" dt="2024-04-16T12:45:27.962" v="17448" actId="1076"/>
          <ac:picMkLst>
            <pc:docMk/>
            <pc:sldMk cId="898924428" sldId="472"/>
            <ac:picMk id="11" creationId="{DFD14D7F-5E91-5635-A3ED-1F001F005437}"/>
          </ac:picMkLst>
        </pc:picChg>
      </pc:sldChg>
      <pc:sldChg chg="addSp delSp modSp add mod modNotesTx">
        <pc:chgData name="Justin Vacquerie" userId="968f4b965d9c7392" providerId="LiveId" clId="{A29D6A66-1017-4251-9070-077E92D0E8FC}" dt="2024-04-21T17:03:09.357" v="67387" actId="478"/>
        <pc:sldMkLst>
          <pc:docMk/>
          <pc:sldMk cId="955325394" sldId="473"/>
        </pc:sldMkLst>
        <pc:spChg chg="del">
          <ac:chgData name="Justin Vacquerie" userId="968f4b965d9c7392" providerId="LiveId" clId="{A29D6A66-1017-4251-9070-077E92D0E8FC}" dt="2024-04-21T17:03:09.357" v="67387" actId="478"/>
          <ac:spMkLst>
            <pc:docMk/>
            <pc:sldMk cId="955325394" sldId="473"/>
            <ac:spMk id="12" creationId="{99D8E27C-0D40-C3F5-29E8-E12B801CB145}"/>
          </ac:spMkLst>
        </pc:spChg>
        <pc:spChg chg="mod">
          <ac:chgData name="Justin Vacquerie" userId="968f4b965d9c7392" providerId="LiveId" clId="{A29D6A66-1017-4251-9070-077E92D0E8FC}" dt="2024-04-17T12:27:20.488" v="25880" actId="20577"/>
          <ac:spMkLst>
            <pc:docMk/>
            <pc:sldMk cId="955325394" sldId="473"/>
            <ac:spMk id="18" creationId="{90C1EA87-C52A-802D-D1FB-F0C9B0CC8D20}"/>
          </ac:spMkLst>
        </pc:spChg>
        <pc:picChg chg="add del">
          <ac:chgData name="Justin Vacquerie" userId="968f4b965d9c7392" providerId="LiveId" clId="{A29D6A66-1017-4251-9070-077E92D0E8FC}" dt="2024-04-09T12:58:08.202" v="12156" actId="22"/>
          <ac:picMkLst>
            <pc:docMk/>
            <pc:sldMk cId="955325394" sldId="473"/>
            <ac:picMk id="6" creationId="{A027882A-4586-E6F8-39B3-1FCD2A1969E5}"/>
          </ac:picMkLst>
        </pc:picChg>
        <pc:picChg chg="add mod">
          <ac:chgData name="Justin Vacquerie" userId="968f4b965d9c7392" providerId="LiveId" clId="{A29D6A66-1017-4251-9070-077E92D0E8FC}" dt="2024-04-17T12:26:48.888" v="25846" actId="1036"/>
          <ac:picMkLst>
            <pc:docMk/>
            <pc:sldMk cId="955325394" sldId="473"/>
            <ac:picMk id="6" creationId="{A7EDEEE1-32FE-D344-CFA8-4CB95A904AA2}"/>
          </ac:picMkLst>
        </pc:picChg>
        <pc:picChg chg="add mod">
          <ac:chgData name="Justin Vacquerie" userId="968f4b965d9c7392" providerId="LiveId" clId="{A29D6A66-1017-4251-9070-077E92D0E8FC}" dt="2024-04-18T14:47:16.323" v="34741" actId="1076"/>
          <ac:picMkLst>
            <pc:docMk/>
            <pc:sldMk cId="955325394" sldId="473"/>
            <ac:picMk id="7" creationId="{12020C7E-9B63-8BF6-04A5-5018B8F4D7CF}"/>
          </ac:picMkLst>
        </pc:picChg>
        <pc:picChg chg="add del mod">
          <ac:chgData name="Justin Vacquerie" userId="968f4b965d9c7392" providerId="LiveId" clId="{A29D6A66-1017-4251-9070-077E92D0E8FC}" dt="2024-04-16T12:27:30.456" v="15832" actId="478"/>
          <ac:picMkLst>
            <pc:docMk/>
            <pc:sldMk cId="955325394" sldId="473"/>
            <ac:picMk id="8" creationId="{929F77D1-B7CA-7BCF-EDDD-E874C0B03C98}"/>
          </ac:picMkLst>
        </pc:picChg>
        <pc:picChg chg="add mod">
          <ac:chgData name="Justin Vacquerie" userId="968f4b965d9c7392" providerId="LiveId" clId="{A29D6A66-1017-4251-9070-077E92D0E8FC}" dt="2024-04-17T12:26:48.888" v="25846" actId="1036"/>
          <ac:picMkLst>
            <pc:docMk/>
            <pc:sldMk cId="955325394" sldId="473"/>
            <ac:picMk id="9" creationId="{6563B531-BF07-138E-847D-071392DD7AEE}"/>
          </ac:picMkLst>
        </pc:picChg>
        <pc:picChg chg="add mod">
          <ac:chgData name="Justin Vacquerie" userId="968f4b965d9c7392" providerId="LiveId" clId="{A29D6A66-1017-4251-9070-077E92D0E8FC}" dt="2024-04-17T12:30:37.164" v="26290" actId="1076"/>
          <ac:picMkLst>
            <pc:docMk/>
            <pc:sldMk cId="955325394" sldId="473"/>
            <ac:picMk id="11" creationId="{7D6E6D9C-A4B9-D835-B78D-E3C7E18103F4}"/>
          </ac:picMkLst>
        </pc:picChg>
        <pc:picChg chg="add del mod">
          <ac:chgData name="Justin Vacquerie" userId="968f4b965d9c7392" providerId="LiveId" clId="{A29D6A66-1017-4251-9070-077E92D0E8FC}" dt="2024-04-16T12:27:31.983" v="15833" actId="478"/>
          <ac:picMkLst>
            <pc:docMk/>
            <pc:sldMk cId="955325394" sldId="473"/>
            <ac:picMk id="11" creationId="{9CA3C9BD-60D1-2236-38D5-3C967B003B85}"/>
          </ac:picMkLst>
        </pc:picChg>
      </pc:sldChg>
      <pc:sldChg chg="addSp delSp modSp add mod modNotesTx">
        <pc:chgData name="Justin Vacquerie" userId="968f4b965d9c7392" providerId="LiveId" clId="{A29D6A66-1017-4251-9070-077E92D0E8FC}" dt="2024-04-21T17:02:32.046" v="67383" actId="20577"/>
        <pc:sldMkLst>
          <pc:docMk/>
          <pc:sldMk cId="970525911" sldId="474"/>
        </pc:sldMkLst>
        <pc:spChg chg="del">
          <ac:chgData name="Justin Vacquerie" userId="968f4b965d9c7392" providerId="LiveId" clId="{A29D6A66-1017-4251-9070-077E92D0E8FC}" dt="2024-04-21T17:01:57.613" v="67228" actId="478"/>
          <ac:spMkLst>
            <pc:docMk/>
            <pc:sldMk cId="970525911" sldId="474"/>
            <ac:spMk id="12" creationId="{99D8E27C-0D40-C3F5-29E8-E12B801CB145}"/>
          </ac:spMkLst>
        </pc:spChg>
        <pc:spChg chg="mod">
          <ac:chgData name="Justin Vacquerie" userId="968f4b965d9c7392" providerId="LiveId" clId="{A29D6A66-1017-4251-9070-077E92D0E8FC}" dt="2024-04-17T12:27:38.165" v="25911" actId="20577"/>
          <ac:spMkLst>
            <pc:docMk/>
            <pc:sldMk cId="970525911" sldId="474"/>
            <ac:spMk id="18" creationId="{90C1EA87-C52A-802D-D1FB-F0C9B0CC8D20}"/>
          </ac:spMkLst>
        </pc:spChg>
        <pc:picChg chg="add mod">
          <ac:chgData name="Justin Vacquerie" userId="968f4b965d9c7392" providerId="LiveId" clId="{A29D6A66-1017-4251-9070-077E92D0E8FC}" dt="2024-04-10T10:46:44.198" v="13959" actId="1076"/>
          <ac:picMkLst>
            <pc:docMk/>
            <pc:sldMk cId="970525911" sldId="474"/>
            <ac:picMk id="6" creationId="{8CFB91AF-400A-07A0-2E9D-7FE8BC974E45}"/>
          </ac:picMkLst>
        </pc:picChg>
      </pc:sldChg>
      <pc:sldChg chg="addSp delSp modSp add mod ord modNotesTx">
        <pc:chgData name="Justin Vacquerie" userId="968f4b965d9c7392" providerId="LiveId" clId="{A29D6A66-1017-4251-9070-077E92D0E8FC}" dt="2024-04-21T17:02:52.136" v="67385" actId="478"/>
        <pc:sldMkLst>
          <pc:docMk/>
          <pc:sldMk cId="982697817" sldId="475"/>
        </pc:sldMkLst>
        <pc:spChg chg="del">
          <ac:chgData name="Justin Vacquerie" userId="968f4b965d9c7392" providerId="LiveId" clId="{A29D6A66-1017-4251-9070-077E92D0E8FC}" dt="2024-04-21T17:02:52.136" v="67385" actId="478"/>
          <ac:spMkLst>
            <pc:docMk/>
            <pc:sldMk cId="982697817" sldId="475"/>
            <ac:spMk id="12" creationId="{99D8E27C-0D40-C3F5-29E8-E12B801CB145}"/>
          </ac:spMkLst>
        </pc:spChg>
        <pc:spChg chg="mod">
          <ac:chgData name="Justin Vacquerie" userId="968f4b965d9c7392" providerId="LiveId" clId="{A29D6A66-1017-4251-9070-077E92D0E8FC}" dt="2024-04-17T12:28:01.966" v="25915" actId="20577"/>
          <ac:spMkLst>
            <pc:docMk/>
            <pc:sldMk cId="982697817" sldId="475"/>
            <ac:spMk id="18" creationId="{90C1EA87-C52A-802D-D1FB-F0C9B0CC8D20}"/>
          </ac:spMkLst>
        </pc:spChg>
        <pc:picChg chg="add mod">
          <ac:chgData name="Justin Vacquerie" userId="968f4b965d9c7392" providerId="LiveId" clId="{A29D6A66-1017-4251-9070-077E92D0E8FC}" dt="2024-04-16T13:32:45.062" v="19077" actId="1076"/>
          <ac:picMkLst>
            <pc:docMk/>
            <pc:sldMk cId="982697817" sldId="475"/>
            <ac:picMk id="6" creationId="{A906E227-F923-4361-DE93-F440F102B141}"/>
          </ac:picMkLst>
        </pc:picChg>
        <pc:picChg chg="add mod">
          <ac:chgData name="Justin Vacquerie" userId="968f4b965d9c7392" providerId="LiveId" clId="{A29D6A66-1017-4251-9070-077E92D0E8FC}" dt="2024-04-17T08:19:39.658" v="19753" actId="1076"/>
          <ac:picMkLst>
            <pc:docMk/>
            <pc:sldMk cId="982697817" sldId="475"/>
            <ac:picMk id="7" creationId="{98BF39EF-40EF-38BB-1DB2-57C78BEFA0A5}"/>
          </ac:picMkLst>
        </pc:picChg>
        <pc:picChg chg="add del mod">
          <ac:chgData name="Justin Vacquerie" userId="968f4b965d9c7392" providerId="LiveId" clId="{A29D6A66-1017-4251-9070-077E92D0E8FC}" dt="2024-04-16T13:32:35.101" v="19074" actId="478"/>
          <ac:picMkLst>
            <pc:docMk/>
            <pc:sldMk cId="982697817" sldId="475"/>
            <ac:picMk id="8" creationId="{17783061-CB6E-FDC6-A72F-B5AB51FB54FD}"/>
          </ac:picMkLst>
        </pc:picChg>
      </pc:sldChg>
      <pc:sldChg chg="addSp delSp modSp add mod modAnim modNotesTx">
        <pc:chgData name="Justin Vacquerie" userId="968f4b965d9c7392" providerId="LiveId" clId="{A29D6A66-1017-4251-9070-077E92D0E8FC}" dt="2024-04-21T17:02:44.635" v="67384" actId="478"/>
        <pc:sldMkLst>
          <pc:docMk/>
          <pc:sldMk cId="2675343734" sldId="476"/>
        </pc:sldMkLst>
        <pc:spChg chg="add mod">
          <ac:chgData name="Justin Vacquerie" userId="968f4b965d9c7392" providerId="LiveId" clId="{A29D6A66-1017-4251-9070-077E92D0E8FC}" dt="2024-04-16T12:36:55.454" v="16429" actId="113"/>
          <ac:spMkLst>
            <pc:docMk/>
            <pc:sldMk cId="2675343734" sldId="476"/>
            <ac:spMk id="8" creationId="{123946D1-8A9A-98CD-80D7-2F4F9A820CA9}"/>
          </ac:spMkLst>
        </pc:spChg>
        <pc:spChg chg="add mod">
          <ac:chgData name="Justin Vacquerie" userId="968f4b965d9c7392" providerId="LiveId" clId="{A29D6A66-1017-4251-9070-077E92D0E8FC}" dt="2024-04-16T12:36:55.454" v="16429" actId="113"/>
          <ac:spMkLst>
            <pc:docMk/>
            <pc:sldMk cId="2675343734" sldId="476"/>
            <ac:spMk id="9" creationId="{60DE0720-4B90-3B5A-F645-751DE2FC8673}"/>
          </ac:spMkLst>
        </pc:spChg>
        <pc:spChg chg="add mod">
          <ac:chgData name="Justin Vacquerie" userId="968f4b965d9c7392" providerId="LiveId" clId="{A29D6A66-1017-4251-9070-077E92D0E8FC}" dt="2024-04-16T13:04:18.861" v="17904" actId="1076"/>
          <ac:spMkLst>
            <pc:docMk/>
            <pc:sldMk cId="2675343734" sldId="476"/>
            <ac:spMk id="11" creationId="{C7A78D8C-12CD-A118-4157-5CD674AECE91}"/>
          </ac:spMkLst>
        </pc:spChg>
        <pc:spChg chg="del">
          <ac:chgData name="Justin Vacquerie" userId="968f4b965d9c7392" providerId="LiveId" clId="{A29D6A66-1017-4251-9070-077E92D0E8FC}" dt="2024-04-21T17:02:44.635" v="67384" actId="478"/>
          <ac:spMkLst>
            <pc:docMk/>
            <pc:sldMk cId="2675343734" sldId="476"/>
            <ac:spMk id="12" creationId="{99D8E27C-0D40-C3F5-29E8-E12B801CB145}"/>
          </ac:spMkLst>
        </pc:spChg>
        <pc:spChg chg="add mod">
          <ac:chgData name="Justin Vacquerie" userId="968f4b965d9c7392" providerId="LiveId" clId="{A29D6A66-1017-4251-9070-077E92D0E8FC}" dt="2024-04-16T13:30:12.752" v="18742" actId="1076"/>
          <ac:spMkLst>
            <pc:docMk/>
            <pc:sldMk cId="2675343734" sldId="476"/>
            <ac:spMk id="13" creationId="{0529F1ED-100E-CA6D-6F5D-CB6372A27CB7}"/>
          </ac:spMkLst>
        </pc:spChg>
        <pc:spChg chg="add mod">
          <ac:chgData name="Justin Vacquerie" userId="968f4b965d9c7392" providerId="LiveId" clId="{A29D6A66-1017-4251-9070-077E92D0E8FC}" dt="2024-04-16T13:30:20.584" v="18746" actId="20577"/>
          <ac:spMkLst>
            <pc:docMk/>
            <pc:sldMk cId="2675343734" sldId="476"/>
            <ac:spMk id="14" creationId="{4527A4D6-EFC8-C4FE-6CBB-6C042F0833EA}"/>
          </ac:spMkLst>
        </pc:spChg>
        <pc:spChg chg="add mod">
          <ac:chgData name="Justin Vacquerie" userId="968f4b965d9c7392" providerId="LiveId" clId="{A29D6A66-1017-4251-9070-077E92D0E8FC}" dt="2024-04-16T13:30:28.459" v="18750" actId="20577"/>
          <ac:spMkLst>
            <pc:docMk/>
            <pc:sldMk cId="2675343734" sldId="476"/>
            <ac:spMk id="15" creationId="{1BEC7024-1C32-6B12-D60B-BEB32B1FE8C2}"/>
          </ac:spMkLst>
        </pc:spChg>
        <pc:spChg chg="mod">
          <ac:chgData name="Justin Vacquerie" userId="968f4b965d9c7392" providerId="LiveId" clId="{A29D6A66-1017-4251-9070-077E92D0E8FC}" dt="2024-04-17T12:27:48.620" v="25913" actId="20577"/>
          <ac:spMkLst>
            <pc:docMk/>
            <pc:sldMk cId="2675343734" sldId="476"/>
            <ac:spMk id="18" creationId="{90C1EA87-C52A-802D-D1FB-F0C9B0CC8D20}"/>
          </ac:spMkLst>
        </pc:spChg>
        <pc:grpChg chg="add mod">
          <ac:chgData name="Justin Vacquerie" userId="968f4b965d9c7392" providerId="LiveId" clId="{A29D6A66-1017-4251-9070-077E92D0E8FC}" dt="2024-04-16T13:04:26.610" v="17905" actId="1076"/>
          <ac:grpSpMkLst>
            <pc:docMk/>
            <pc:sldMk cId="2675343734" sldId="476"/>
            <ac:grpSpMk id="7" creationId="{4754DB2B-3D0A-6F80-0192-A0A11BCD403D}"/>
          </ac:grpSpMkLst>
        </pc:grpChg>
        <pc:graphicFrameChg chg="add mod modGraphic">
          <ac:chgData name="Justin Vacquerie" userId="968f4b965d9c7392" providerId="LiveId" clId="{A29D6A66-1017-4251-9070-077E92D0E8FC}" dt="2024-04-16T12:36:42.185" v="16424" actId="113"/>
          <ac:graphicFrameMkLst>
            <pc:docMk/>
            <pc:sldMk cId="2675343734" sldId="476"/>
            <ac:graphicFrameMk id="5" creationId="{A2CF97B1-7791-9BF8-C980-97182D74F4F3}"/>
          </ac:graphicFrameMkLst>
        </pc:graphicFrameChg>
        <pc:graphicFrameChg chg="add mod">
          <ac:chgData name="Justin Vacquerie" userId="968f4b965d9c7392" providerId="LiveId" clId="{A29D6A66-1017-4251-9070-077E92D0E8FC}" dt="2024-04-16T12:38:12.102" v="16434" actId="1076"/>
          <ac:graphicFrameMkLst>
            <pc:docMk/>
            <pc:sldMk cId="2675343734" sldId="476"/>
            <ac:graphicFrameMk id="6" creationId="{6B4C3C74-3638-EB13-D9FA-D212BC06488B}"/>
          </ac:graphicFrameMkLst>
        </pc:graphicFrameChg>
      </pc:sldChg>
      <pc:sldChg chg="addSp delSp modSp add mod modAnim modNotesTx">
        <pc:chgData name="Justin Vacquerie" userId="968f4b965d9c7392" providerId="LiveId" clId="{A29D6A66-1017-4251-9070-077E92D0E8FC}" dt="2024-04-21T11:11:09.308" v="61254" actId="20577"/>
        <pc:sldMkLst>
          <pc:docMk/>
          <pc:sldMk cId="2923435169" sldId="477"/>
        </pc:sldMkLst>
        <pc:spChg chg="add mod">
          <ac:chgData name="Justin Vacquerie" userId="968f4b965d9c7392" providerId="LiveId" clId="{A29D6A66-1017-4251-9070-077E92D0E8FC}" dt="2024-04-19T13:03:04.673" v="38561" actId="1076"/>
          <ac:spMkLst>
            <pc:docMk/>
            <pc:sldMk cId="2923435169" sldId="477"/>
            <ac:spMk id="6" creationId="{37981151-7FF9-7AD2-9D7F-49CF7AD37665}"/>
          </ac:spMkLst>
        </pc:spChg>
        <pc:spChg chg="add mod">
          <ac:chgData name="Justin Vacquerie" userId="968f4b965d9c7392" providerId="LiveId" clId="{A29D6A66-1017-4251-9070-077E92D0E8FC}" dt="2024-04-19T13:03:16.986" v="38563" actId="1076"/>
          <ac:spMkLst>
            <pc:docMk/>
            <pc:sldMk cId="2923435169" sldId="477"/>
            <ac:spMk id="7" creationId="{5BA86B4F-B0B3-C13A-F2F6-BAE4701F3FCE}"/>
          </ac:spMkLst>
        </pc:spChg>
        <pc:spChg chg="mod">
          <ac:chgData name="Justin Vacquerie" userId="968f4b965d9c7392" providerId="LiveId" clId="{A29D6A66-1017-4251-9070-077E92D0E8FC}" dt="2024-04-19T09:35:45.619" v="36843" actId="20577"/>
          <ac:spMkLst>
            <pc:docMk/>
            <pc:sldMk cId="2923435169" sldId="477"/>
            <ac:spMk id="8" creationId="{5B63686B-344F-58B3-032D-879EB772C378}"/>
          </ac:spMkLst>
        </pc:spChg>
        <pc:spChg chg="add mod">
          <ac:chgData name="Justin Vacquerie" userId="968f4b965d9c7392" providerId="LiveId" clId="{A29D6A66-1017-4251-9070-077E92D0E8FC}" dt="2024-04-19T13:03:43.850" v="38567" actId="1076"/>
          <ac:spMkLst>
            <pc:docMk/>
            <pc:sldMk cId="2923435169" sldId="477"/>
            <ac:spMk id="10" creationId="{C867617A-A6FD-0C9B-060B-FA36D2A0911D}"/>
          </ac:spMkLst>
        </pc:spChg>
        <pc:graphicFrameChg chg="add del mod modGraphic">
          <ac:chgData name="Justin Vacquerie" userId="968f4b965d9c7392" providerId="LiveId" clId="{A29D6A66-1017-4251-9070-077E92D0E8FC}" dt="2024-04-19T13:03:31.154" v="38565" actId="207"/>
          <ac:graphicFrameMkLst>
            <pc:docMk/>
            <pc:sldMk cId="2923435169" sldId="477"/>
            <ac:graphicFrameMk id="5" creationId="{6D990184-AAE7-BC6B-8867-8D4D4EA2527E}"/>
          </ac:graphicFrameMkLst>
        </pc:graphicFrameChg>
        <pc:picChg chg="add del mod">
          <ac:chgData name="Justin Vacquerie" userId="968f4b965d9c7392" providerId="LiveId" clId="{A29D6A66-1017-4251-9070-077E92D0E8FC}" dt="2024-04-19T09:16:54.213" v="35341" actId="478"/>
          <ac:picMkLst>
            <pc:docMk/>
            <pc:sldMk cId="2923435169" sldId="477"/>
            <ac:picMk id="6" creationId="{39D07CFB-718A-2F17-0A08-B30511725745}"/>
          </ac:picMkLst>
        </pc:picChg>
        <pc:picChg chg="add del mod">
          <ac:chgData name="Justin Vacquerie" userId="968f4b965d9c7392" providerId="LiveId" clId="{A29D6A66-1017-4251-9070-077E92D0E8FC}" dt="2024-04-19T09:16:55.745" v="35342" actId="478"/>
          <ac:picMkLst>
            <pc:docMk/>
            <pc:sldMk cId="2923435169" sldId="477"/>
            <ac:picMk id="10" creationId="{B0188AB8-A1E1-5147-F2ED-6A2190464F74}"/>
          </ac:picMkLst>
        </pc:picChg>
      </pc:sldChg>
      <pc:sldChg chg="addSp delSp modSp add mod ord modNotesTx">
        <pc:chgData name="Justin Vacquerie" userId="968f4b965d9c7392" providerId="LiveId" clId="{A29D6A66-1017-4251-9070-077E92D0E8FC}" dt="2024-04-20T16:15:03.710" v="54082" actId="20577"/>
        <pc:sldMkLst>
          <pc:docMk/>
          <pc:sldMk cId="2025844119" sldId="478"/>
        </pc:sldMkLst>
        <pc:spChg chg="add mod">
          <ac:chgData name="Justin Vacquerie" userId="968f4b965d9c7392" providerId="LiveId" clId="{A29D6A66-1017-4251-9070-077E92D0E8FC}" dt="2024-04-17T13:07:05.627" v="28338" actId="1076"/>
          <ac:spMkLst>
            <pc:docMk/>
            <pc:sldMk cId="2025844119" sldId="478"/>
            <ac:spMk id="5" creationId="{2527DE3B-A66E-DB2F-4AE0-1A182ECB3142}"/>
          </ac:spMkLst>
        </pc:spChg>
        <pc:spChg chg="add mod">
          <ac:chgData name="Justin Vacquerie" userId="968f4b965d9c7392" providerId="LiveId" clId="{A29D6A66-1017-4251-9070-077E92D0E8FC}" dt="2024-04-17T13:07:32.671" v="28340" actId="1076"/>
          <ac:spMkLst>
            <pc:docMk/>
            <pc:sldMk cId="2025844119" sldId="478"/>
            <ac:spMk id="6" creationId="{553E9D86-0454-29DE-8EFA-AA7084A002E3}"/>
          </ac:spMkLst>
        </pc:spChg>
        <pc:spChg chg="add mod">
          <ac:chgData name="Justin Vacquerie" userId="968f4b965d9c7392" providerId="LiveId" clId="{A29D6A66-1017-4251-9070-077E92D0E8FC}" dt="2024-04-20T16:15:03.710" v="54082" actId="20577"/>
          <ac:spMkLst>
            <pc:docMk/>
            <pc:sldMk cId="2025844119" sldId="478"/>
            <ac:spMk id="7" creationId="{0AED9729-3318-EB42-51F1-20C64AFD6DDB}"/>
          </ac:spMkLst>
        </pc:spChg>
        <pc:spChg chg="mod">
          <ac:chgData name="Justin Vacquerie" userId="968f4b965d9c7392" providerId="LiveId" clId="{A29D6A66-1017-4251-9070-077E92D0E8FC}" dt="2024-04-17T11:51:03.160" v="24450" actId="20577"/>
          <ac:spMkLst>
            <pc:docMk/>
            <pc:sldMk cId="2025844119" sldId="478"/>
            <ac:spMk id="8" creationId="{5B63686B-344F-58B3-032D-879EB772C378}"/>
          </ac:spMkLst>
        </pc:spChg>
        <pc:spChg chg="mod">
          <ac:chgData name="Justin Vacquerie" userId="968f4b965d9c7392" providerId="LiveId" clId="{A29D6A66-1017-4251-9070-077E92D0E8FC}" dt="2024-04-10T10:43:57.368" v="13705" actId="20577"/>
          <ac:spMkLst>
            <pc:docMk/>
            <pc:sldMk cId="2025844119" sldId="478"/>
            <ac:spMk id="9" creationId="{33E1D391-61AF-13C9-CDAC-6171F5D82677}"/>
          </ac:spMkLst>
        </pc:spChg>
        <pc:spChg chg="del">
          <ac:chgData name="Justin Vacquerie" userId="968f4b965d9c7392" providerId="LiveId" clId="{A29D6A66-1017-4251-9070-077E92D0E8FC}" dt="2024-04-10T10:44:55.076" v="13821" actId="478"/>
          <ac:spMkLst>
            <pc:docMk/>
            <pc:sldMk cId="2025844119" sldId="478"/>
            <ac:spMk id="12" creationId="{EFB927E0-E137-9A71-35DB-42AB2658235F}"/>
          </ac:spMkLst>
        </pc:spChg>
        <pc:picChg chg="add del mod">
          <ac:chgData name="Justin Vacquerie" userId="968f4b965d9c7392" providerId="LiveId" clId="{A29D6A66-1017-4251-9070-077E92D0E8FC}" dt="2024-04-17T11:36:30.918" v="23294" actId="478"/>
          <ac:picMkLst>
            <pc:docMk/>
            <pc:sldMk cId="2025844119" sldId="478"/>
            <ac:picMk id="6" creationId="{99FA82FB-D809-C69C-1F0F-CC2700FCBA33}"/>
          </ac:picMkLst>
        </pc:picChg>
        <pc:picChg chg="add mod">
          <ac:chgData name="Justin Vacquerie" userId="968f4b965d9c7392" providerId="LiveId" clId="{A29D6A66-1017-4251-9070-077E92D0E8FC}" dt="2024-04-17T11:52:39.017" v="24497" actId="1076"/>
          <ac:picMkLst>
            <pc:docMk/>
            <pc:sldMk cId="2025844119" sldId="478"/>
            <ac:picMk id="11" creationId="{CD2BBE96-CD1F-3FD9-6A02-73C0B3260EA4}"/>
          </ac:picMkLst>
        </pc:picChg>
        <pc:picChg chg="add mod">
          <ac:chgData name="Justin Vacquerie" userId="968f4b965d9c7392" providerId="LiveId" clId="{A29D6A66-1017-4251-9070-077E92D0E8FC}" dt="2024-04-17T11:52:44.421" v="24499" actId="1076"/>
          <ac:picMkLst>
            <pc:docMk/>
            <pc:sldMk cId="2025844119" sldId="478"/>
            <ac:picMk id="13" creationId="{DBB10149-9013-7BFF-65F6-601158F161AC}"/>
          </ac:picMkLst>
        </pc:picChg>
      </pc:sldChg>
      <pc:sldChg chg="addSp delSp modSp add mod modNotesTx">
        <pc:chgData name="Justin Vacquerie" userId="968f4b965d9c7392" providerId="LiveId" clId="{A29D6A66-1017-4251-9070-077E92D0E8FC}" dt="2024-04-21T11:04:48.825" v="61011" actId="20577"/>
        <pc:sldMkLst>
          <pc:docMk/>
          <pc:sldMk cId="120190139" sldId="479"/>
        </pc:sldMkLst>
        <pc:spChg chg="add mod">
          <ac:chgData name="Justin Vacquerie" userId="968f4b965d9c7392" providerId="LiveId" clId="{A29D6A66-1017-4251-9070-077E92D0E8FC}" dt="2024-04-17T15:18:54.329" v="32060" actId="5793"/>
          <ac:spMkLst>
            <pc:docMk/>
            <pc:sldMk cId="120190139" sldId="479"/>
            <ac:spMk id="5" creationId="{AA4FA087-A8F5-5200-7B27-23B03A8F9645}"/>
          </ac:spMkLst>
        </pc:spChg>
        <pc:spChg chg="add del mod">
          <ac:chgData name="Justin Vacquerie" userId="968f4b965d9c7392" providerId="LiveId" clId="{A29D6A66-1017-4251-9070-077E92D0E8FC}" dt="2024-04-17T12:32:39.807" v="26341" actId="113"/>
          <ac:spMkLst>
            <pc:docMk/>
            <pc:sldMk cId="120190139" sldId="479"/>
            <ac:spMk id="7" creationId="{D21CEF6B-56D4-268D-D79B-177A78DE01FA}"/>
          </ac:spMkLst>
        </pc:spChg>
        <pc:spChg chg="mod">
          <ac:chgData name="Justin Vacquerie" userId="968f4b965d9c7392" providerId="LiveId" clId="{A29D6A66-1017-4251-9070-077E92D0E8FC}" dt="2024-04-17T11:56:47.577" v="24781" actId="20577"/>
          <ac:spMkLst>
            <pc:docMk/>
            <pc:sldMk cId="120190139" sldId="479"/>
            <ac:spMk id="8" creationId="{5B63686B-344F-58B3-032D-879EB772C378}"/>
          </ac:spMkLst>
        </pc:spChg>
        <pc:spChg chg="add mod">
          <ac:chgData name="Justin Vacquerie" userId="968f4b965d9c7392" providerId="LiveId" clId="{A29D6A66-1017-4251-9070-077E92D0E8FC}" dt="2024-04-17T12:34:13.997" v="26409" actId="1076"/>
          <ac:spMkLst>
            <pc:docMk/>
            <pc:sldMk cId="120190139" sldId="479"/>
            <ac:spMk id="10" creationId="{AE318482-D9BE-FDE8-B84A-28D39AB836F8}"/>
          </ac:spMkLst>
        </pc:spChg>
        <pc:spChg chg="add mod">
          <ac:chgData name="Justin Vacquerie" userId="968f4b965d9c7392" providerId="LiveId" clId="{A29D6A66-1017-4251-9070-077E92D0E8FC}" dt="2024-04-17T12:35:07.112" v="26428" actId="255"/>
          <ac:spMkLst>
            <pc:docMk/>
            <pc:sldMk cId="120190139" sldId="479"/>
            <ac:spMk id="11" creationId="{4264383B-4E33-9547-B3F0-BAD0D136F76A}"/>
          </ac:spMkLst>
        </pc:spChg>
        <pc:spChg chg="add mod">
          <ac:chgData name="Justin Vacquerie" userId="968f4b965d9c7392" providerId="LiveId" clId="{A29D6A66-1017-4251-9070-077E92D0E8FC}" dt="2024-04-17T12:35:15.971" v="26431" actId="255"/>
          <ac:spMkLst>
            <pc:docMk/>
            <pc:sldMk cId="120190139" sldId="479"/>
            <ac:spMk id="12" creationId="{4E1FB18A-2CB1-3077-331E-9881141165DE}"/>
          </ac:spMkLst>
        </pc:spChg>
        <pc:spChg chg="del">
          <ac:chgData name="Justin Vacquerie" userId="968f4b965d9c7392" providerId="LiveId" clId="{A29D6A66-1017-4251-9070-077E92D0E8FC}" dt="2024-04-10T10:44:52.020" v="13820" actId="478"/>
          <ac:spMkLst>
            <pc:docMk/>
            <pc:sldMk cId="120190139" sldId="479"/>
            <ac:spMk id="12" creationId="{EFB927E0-E137-9A71-35DB-42AB2658235F}"/>
          </ac:spMkLst>
        </pc:spChg>
        <pc:spChg chg="add mod">
          <ac:chgData name="Justin Vacquerie" userId="968f4b965d9c7392" providerId="LiveId" clId="{A29D6A66-1017-4251-9070-077E92D0E8FC}" dt="2024-04-18T13:13:35.243" v="32942" actId="207"/>
          <ac:spMkLst>
            <pc:docMk/>
            <pc:sldMk cId="120190139" sldId="479"/>
            <ac:spMk id="13" creationId="{D8285C44-BA68-C88A-DA29-1E87751AAE1B}"/>
          </ac:spMkLst>
        </pc:spChg>
        <pc:spChg chg="add mod">
          <ac:chgData name="Justin Vacquerie" userId="968f4b965d9c7392" providerId="LiveId" clId="{A29D6A66-1017-4251-9070-077E92D0E8FC}" dt="2024-04-17T13:30:07.770" v="28577" actId="1076"/>
          <ac:spMkLst>
            <pc:docMk/>
            <pc:sldMk cId="120190139" sldId="479"/>
            <ac:spMk id="14" creationId="{FFE1DC75-C45E-AC70-75D3-7A678C8B0C5C}"/>
          </ac:spMkLst>
        </pc:spChg>
        <pc:spChg chg="add mod">
          <ac:chgData name="Justin Vacquerie" userId="968f4b965d9c7392" providerId="LiveId" clId="{A29D6A66-1017-4251-9070-077E92D0E8FC}" dt="2024-04-17T15:19:41.006" v="32096" actId="1076"/>
          <ac:spMkLst>
            <pc:docMk/>
            <pc:sldMk cId="120190139" sldId="479"/>
            <ac:spMk id="15" creationId="{34D90431-4F4D-9BAC-5D7F-CD563F228D1E}"/>
          </ac:spMkLst>
        </pc:spChg>
        <pc:spChg chg="add mod">
          <ac:chgData name="Justin Vacquerie" userId="968f4b965d9c7392" providerId="LiveId" clId="{A29D6A66-1017-4251-9070-077E92D0E8FC}" dt="2024-04-17T15:17:48.047" v="31965" actId="1076"/>
          <ac:spMkLst>
            <pc:docMk/>
            <pc:sldMk cId="120190139" sldId="479"/>
            <ac:spMk id="16" creationId="{C0583A8F-1759-7CEE-B023-6BB157A0A187}"/>
          </ac:spMkLst>
        </pc:spChg>
        <pc:spChg chg="add mod">
          <ac:chgData name="Justin Vacquerie" userId="968f4b965d9c7392" providerId="LiveId" clId="{A29D6A66-1017-4251-9070-077E92D0E8FC}" dt="2024-04-17T13:30:11.349" v="28578" actId="1076"/>
          <ac:spMkLst>
            <pc:docMk/>
            <pc:sldMk cId="120190139" sldId="479"/>
            <ac:spMk id="17" creationId="{DD5FC01E-F328-73CF-AB8F-5FE48FBECF2D}"/>
          </ac:spMkLst>
        </pc:spChg>
        <pc:spChg chg="add mod">
          <ac:chgData name="Justin Vacquerie" userId="968f4b965d9c7392" providerId="LiveId" clId="{A29D6A66-1017-4251-9070-077E92D0E8FC}" dt="2024-04-18T11:50:46.245" v="32352"/>
          <ac:spMkLst>
            <pc:docMk/>
            <pc:sldMk cId="120190139" sldId="479"/>
            <ac:spMk id="18" creationId="{E2B3EA72-54A0-1533-8893-917231B3ACCD}"/>
          </ac:spMkLst>
        </pc:spChg>
        <pc:spChg chg="add mod">
          <ac:chgData name="Justin Vacquerie" userId="968f4b965d9c7392" providerId="LiveId" clId="{A29D6A66-1017-4251-9070-077E92D0E8FC}" dt="2024-04-18T13:13:06.434" v="32940" actId="14100"/>
          <ac:spMkLst>
            <pc:docMk/>
            <pc:sldMk cId="120190139" sldId="479"/>
            <ac:spMk id="22" creationId="{96E36F15-B062-F94D-C3F3-5924CF6391B4}"/>
          </ac:spMkLst>
        </pc:spChg>
        <pc:cxnChg chg="add mod">
          <ac:chgData name="Justin Vacquerie" userId="968f4b965d9c7392" providerId="LiveId" clId="{A29D6A66-1017-4251-9070-077E92D0E8FC}" dt="2024-04-18T11:50:43.170" v="32350" actId="1582"/>
          <ac:cxnSpMkLst>
            <pc:docMk/>
            <pc:sldMk cId="120190139" sldId="479"/>
            <ac:cxnSpMk id="6" creationId="{918DBFD8-0B19-C77F-84F6-FFEE177C09FD}"/>
          </ac:cxnSpMkLst>
        </pc:cxnChg>
        <pc:cxnChg chg="add mod">
          <ac:chgData name="Justin Vacquerie" userId="968f4b965d9c7392" providerId="LiveId" clId="{A29D6A66-1017-4251-9070-077E92D0E8FC}" dt="2024-04-18T11:51:14.758" v="32357" actId="14100"/>
          <ac:cxnSpMkLst>
            <pc:docMk/>
            <pc:sldMk cId="120190139" sldId="479"/>
            <ac:cxnSpMk id="19" creationId="{0DA6AD5C-AF62-CF7D-BD21-88C6181376FE}"/>
          </ac:cxnSpMkLst>
        </pc:cxnChg>
        <pc:cxnChg chg="add mod">
          <ac:chgData name="Justin Vacquerie" userId="968f4b965d9c7392" providerId="LiveId" clId="{A29D6A66-1017-4251-9070-077E92D0E8FC}" dt="2024-04-18T11:51:26.761" v="32359" actId="1076"/>
          <ac:cxnSpMkLst>
            <pc:docMk/>
            <pc:sldMk cId="120190139" sldId="479"/>
            <ac:cxnSpMk id="21" creationId="{C20CE8A8-7334-0E6A-78A1-A20C331FF2BF}"/>
          </ac:cxnSpMkLst>
        </pc:cxnChg>
      </pc:sldChg>
      <pc:sldChg chg="addSp delSp modSp add mod modAnim modNotesTx">
        <pc:chgData name="Justin Vacquerie" userId="968f4b965d9c7392" providerId="LiveId" clId="{A29D6A66-1017-4251-9070-077E92D0E8FC}" dt="2024-04-21T14:19:08.870" v="64298" actId="20577"/>
        <pc:sldMkLst>
          <pc:docMk/>
          <pc:sldMk cId="4215037112" sldId="480"/>
        </pc:sldMkLst>
        <pc:spChg chg="mod">
          <ac:chgData name="Justin Vacquerie" userId="968f4b965d9c7392" providerId="LiveId" clId="{A29D6A66-1017-4251-9070-077E92D0E8FC}" dt="2024-04-10T10:45:48.994" v="13958" actId="20577"/>
          <ac:spMkLst>
            <pc:docMk/>
            <pc:sldMk cId="4215037112" sldId="480"/>
            <ac:spMk id="8" creationId="{5B63686B-344F-58B3-032D-879EB772C378}"/>
          </ac:spMkLst>
        </pc:spChg>
        <pc:spChg chg="del">
          <ac:chgData name="Justin Vacquerie" userId="968f4b965d9c7392" providerId="LiveId" clId="{A29D6A66-1017-4251-9070-077E92D0E8FC}" dt="2024-04-10T10:44:59.017" v="13822" actId="478"/>
          <ac:spMkLst>
            <pc:docMk/>
            <pc:sldMk cId="4215037112" sldId="480"/>
            <ac:spMk id="12" creationId="{EFB927E0-E137-9A71-35DB-42AB2658235F}"/>
          </ac:spMkLst>
        </pc:spChg>
        <pc:spChg chg="add mod">
          <ac:chgData name="Justin Vacquerie" userId="968f4b965d9c7392" providerId="LiveId" clId="{A29D6A66-1017-4251-9070-077E92D0E8FC}" dt="2024-04-17T12:38:54.644" v="26515" actId="1076"/>
          <ac:spMkLst>
            <pc:docMk/>
            <pc:sldMk cId="4215037112" sldId="480"/>
            <ac:spMk id="13" creationId="{4B83167A-14C4-C654-7684-9C628C4246DE}"/>
          </ac:spMkLst>
        </pc:spChg>
        <pc:spChg chg="add mod">
          <ac:chgData name="Justin Vacquerie" userId="968f4b965d9c7392" providerId="LiveId" clId="{A29D6A66-1017-4251-9070-077E92D0E8FC}" dt="2024-04-17T12:39:08.206" v="26545" actId="20577"/>
          <ac:spMkLst>
            <pc:docMk/>
            <pc:sldMk cId="4215037112" sldId="480"/>
            <ac:spMk id="14" creationId="{523CB803-F924-41D2-E0A3-E985E5FAAD2F}"/>
          </ac:spMkLst>
        </pc:spChg>
        <pc:spChg chg="add mod">
          <ac:chgData name="Justin Vacquerie" userId="968f4b965d9c7392" providerId="LiveId" clId="{A29D6A66-1017-4251-9070-077E92D0E8FC}" dt="2024-04-17T12:43:05.578" v="27069" actId="208"/>
          <ac:spMkLst>
            <pc:docMk/>
            <pc:sldMk cId="4215037112" sldId="480"/>
            <ac:spMk id="15" creationId="{5BCD3C5B-FBB8-9006-CFB6-05436CA423E5}"/>
          </ac:spMkLst>
        </pc:spChg>
        <pc:spChg chg="add mod">
          <ac:chgData name="Justin Vacquerie" userId="968f4b965d9c7392" providerId="LiveId" clId="{A29D6A66-1017-4251-9070-077E92D0E8FC}" dt="2024-04-17T12:43:19.299" v="27072" actId="14100"/>
          <ac:spMkLst>
            <pc:docMk/>
            <pc:sldMk cId="4215037112" sldId="480"/>
            <ac:spMk id="16" creationId="{E7B5BB35-873D-DB53-5744-3E7E7C12E436}"/>
          </ac:spMkLst>
        </pc:spChg>
        <pc:spChg chg="add mod">
          <ac:chgData name="Justin Vacquerie" userId="968f4b965d9c7392" providerId="LiveId" clId="{A29D6A66-1017-4251-9070-077E92D0E8FC}" dt="2024-04-17T12:44:09.287" v="27080" actId="14100"/>
          <ac:spMkLst>
            <pc:docMk/>
            <pc:sldMk cId="4215037112" sldId="480"/>
            <ac:spMk id="17" creationId="{4295BD15-B8F5-D9C1-FFF6-D169429CA6C9}"/>
          </ac:spMkLst>
        </pc:spChg>
        <pc:spChg chg="add mod">
          <ac:chgData name="Justin Vacquerie" userId="968f4b965d9c7392" providerId="LiveId" clId="{A29D6A66-1017-4251-9070-077E92D0E8FC}" dt="2024-04-17T12:44:57.924" v="27100" actId="14100"/>
          <ac:spMkLst>
            <pc:docMk/>
            <pc:sldMk cId="4215037112" sldId="480"/>
            <ac:spMk id="18" creationId="{891F6093-6BB7-85EC-EF26-E7E0F12891ED}"/>
          </ac:spMkLst>
        </pc:spChg>
        <pc:picChg chg="add del mod">
          <ac:chgData name="Justin Vacquerie" userId="968f4b965d9c7392" providerId="LiveId" clId="{A29D6A66-1017-4251-9070-077E92D0E8FC}" dt="2024-04-17T12:36:13.072" v="26435" actId="478"/>
          <ac:picMkLst>
            <pc:docMk/>
            <pc:sldMk cId="4215037112" sldId="480"/>
            <ac:picMk id="6" creationId="{77D32576-D2A5-00BD-1B9E-726D7421A909}"/>
          </ac:picMkLst>
        </pc:picChg>
        <pc:picChg chg="add mod">
          <ac:chgData name="Justin Vacquerie" userId="968f4b965d9c7392" providerId="LiveId" clId="{A29D6A66-1017-4251-9070-077E92D0E8FC}" dt="2024-04-17T12:39:18.370" v="26555" actId="1036"/>
          <ac:picMkLst>
            <pc:docMk/>
            <pc:sldMk cId="4215037112" sldId="480"/>
            <ac:picMk id="10" creationId="{9A3953E8-E689-FEC7-4195-91A9E6B670B8}"/>
          </ac:picMkLst>
        </pc:picChg>
        <pc:picChg chg="add mod">
          <ac:chgData name="Justin Vacquerie" userId="968f4b965d9c7392" providerId="LiveId" clId="{A29D6A66-1017-4251-9070-077E92D0E8FC}" dt="2024-04-17T12:38:50.120" v="26514" actId="1076"/>
          <ac:picMkLst>
            <pc:docMk/>
            <pc:sldMk cId="4215037112" sldId="480"/>
            <ac:picMk id="12" creationId="{04F2B26C-BEC7-2D63-FE4E-9052DEC2B312}"/>
          </ac:picMkLst>
        </pc:picChg>
      </pc:sldChg>
      <pc:sldChg chg="delSp modSp add del mod modNotesTx">
        <pc:chgData name="Justin Vacquerie" userId="968f4b965d9c7392" providerId="LiveId" clId="{A29D6A66-1017-4251-9070-077E92D0E8FC}" dt="2024-04-18T14:10:53.182" v="34493" actId="47"/>
        <pc:sldMkLst>
          <pc:docMk/>
          <pc:sldMk cId="635622997" sldId="481"/>
        </pc:sldMkLst>
        <pc:spChg chg="mod">
          <ac:chgData name="Justin Vacquerie" userId="968f4b965d9c7392" providerId="LiveId" clId="{A29D6A66-1017-4251-9070-077E92D0E8FC}" dt="2024-04-15T11:41:48.734" v="14421" actId="313"/>
          <ac:spMkLst>
            <pc:docMk/>
            <pc:sldMk cId="635622997" sldId="481"/>
            <ac:spMk id="8" creationId="{5B63686B-344F-58B3-032D-879EB772C378}"/>
          </ac:spMkLst>
        </pc:spChg>
        <pc:spChg chg="del">
          <ac:chgData name="Justin Vacquerie" userId="968f4b965d9c7392" providerId="LiveId" clId="{A29D6A66-1017-4251-9070-077E92D0E8FC}" dt="2024-04-15T11:40:22.987" v="14384" actId="478"/>
          <ac:spMkLst>
            <pc:docMk/>
            <pc:sldMk cId="635622997" sldId="481"/>
            <ac:spMk id="12" creationId="{EFB927E0-E137-9A71-35DB-42AB2658235F}"/>
          </ac:spMkLst>
        </pc:spChg>
      </pc:sldChg>
      <pc:sldChg chg="addSp modSp add mod ord modAnim modNotesTx">
        <pc:chgData name="Justin Vacquerie" userId="968f4b965d9c7392" providerId="LiveId" clId="{A29D6A66-1017-4251-9070-077E92D0E8FC}" dt="2024-04-21T14:51:51.018" v="67224" actId="20577"/>
        <pc:sldMkLst>
          <pc:docMk/>
          <pc:sldMk cId="994151706" sldId="482"/>
        </pc:sldMkLst>
        <pc:spChg chg="mod">
          <ac:chgData name="Justin Vacquerie" userId="968f4b965d9c7392" providerId="LiveId" clId="{A29D6A66-1017-4251-9070-077E92D0E8FC}" dt="2024-04-18T13:53:04.398" v="34343" actId="20577"/>
          <ac:spMkLst>
            <pc:docMk/>
            <pc:sldMk cId="994151706" sldId="482"/>
            <ac:spMk id="8" creationId="{5B63686B-344F-58B3-032D-879EB772C378}"/>
          </ac:spMkLst>
        </pc:spChg>
        <pc:graphicFrameChg chg="add mod modGraphic">
          <ac:chgData name="Justin Vacquerie" userId="968f4b965d9c7392" providerId="LiveId" clId="{A29D6A66-1017-4251-9070-077E92D0E8FC}" dt="2024-04-19T13:09:29.418" v="38594" actId="20577"/>
          <ac:graphicFrameMkLst>
            <pc:docMk/>
            <pc:sldMk cId="994151706" sldId="482"/>
            <ac:graphicFrameMk id="5" creationId="{F923C89B-59FE-75A1-CEED-BB76895700B0}"/>
          </ac:graphicFrameMkLst>
        </pc:graphicFrameChg>
        <pc:picChg chg="add mod">
          <ac:chgData name="Justin Vacquerie" userId="968f4b965d9c7392" providerId="LiveId" clId="{A29D6A66-1017-4251-9070-077E92D0E8FC}" dt="2024-04-19T09:44:24.533" v="37438" actId="1076"/>
          <ac:picMkLst>
            <pc:docMk/>
            <pc:sldMk cId="994151706" sldId="482"/>
            <ac:picMk id="7" creationId="{2511AA6D-EE40-0845-E24D-EBD8288F6848}"/>
          </ac:picMkLst>
        </pc:picChg>
        <pc:picChg chg="add mod modCrop">
          <ac:chgData name="Justin Vacquerie" userId="968f4b965d9c7392" providerId="LiveId" clId="{A29D6A66-1017-4251-9070-077E92D0E8FC}" dt="2024-04-19T12:08:38.013" v="37917" actId="1076"/>
          <ac:picMkLst>
            <pc:docMk/>
            <pc:sldMk cId="994151706" sldId="482"/>
            <ac:picMk id="11" creationId="{384EC5FA-F935-216F-BF1B-340603D26A30}"/>
          </ac:picMkLst>
        </pc:picChg>
        <pc:picChg chg="add mod">
          <ac:chgData name="Justin Vacquerie" userId="968f4b965d9c7392" providerId="LiveId" clId="{A29D6A66-1017-4251-9070-077E92D0E8FC}" dt="2024-04-19T09:44:38.207" v="37442" actId="1076"/>
          <ac:picMkLst>
            <pc:docMk/>
            <pc:sldMk cId="994151706" sldId="482"/>
            <ac:picMk id="13" creationId="{06B3B7A5-48EE-36B0-E4AF-0508320B1E74}"/>
          </ac:picMkLst>
        </pc:picChg>
      </pc:sldChg>
      <pc:sldChg chg="addSp delSp modSp add del mod delAnim">
        <pc:chgData name="Justin Vacquerie" userId="968f4b965d9c7392" providerId="LiveId" clId="{A29D6A66-1017-4251-9070-077E92D0E8FC}" dt="2024-04-16T13:32:02.028" v="19033" actId="47"/>
        <pc:sldMkLst>
          <pc:docMk/>
          <pc:sldMk cId="808734682" sldId="483"/>
        </pc:sldMkLst>
        <pc:spChg chg="del">
          <ac:chgData name="Justin Vacquerie" userId="968f4b965d9c7392" providerId="LiveId" clId="{A29D6A66-1017-4251-9070-077E92D0E8FC}" dt="2024-04-16T13:13:38.816" v="18535" actId="478"/>
          <ac:spMkLst>
            <pc:docMk/>
            <pc:sldMk cId="808734682" sldId="483"/>
            <ac:spMk id="11" creationId="{C7A78D8C-12CD-A118-4157-5CD674AECE91}"/>
          </ac:spMkLst>
        </pc:spChg>
        <pc:grpChg chg="del">
          <ac:chgData name="Justin Vacquerie" userId="968f4b965d9c7392" providerId="LiveId" clId="{A29D6A66-1017-4251-9070-077E92D0E8FC}" dt="2024-04-16T13:13:40.352" v="18536" actId="478"/>
          <ac:grpSpMkLst>
            <pc:docMk/>
            <pc:sldMk cId="808734682" sldId="483"/>
            <ac:grpSpMk id="7" creationId="{4754DB2B-3D0A-6F80-0192-A0A11BCD403D}"/>
          </ac:grpSpMkLst>
        </pc:grpChg>
        <pc:graphicFrameChg chg="del">
          <ac:chgData name="Justin Vacquerie" userId="968f4b965d9c7392" providerId="LiveId" clId="{A29D6A66-1017-4251-9070-077E92D0E8FC}" dt="2024-04-16T13:13:33.761" v="18533" actId="478"/>
          <ac:graphicFrameMkLst>
            <pc:docMk/>
            <pc:sldMk cId="808734682" sldId="483"/>
            <ac:graphicFrameMk id="5" creationId="{A2CF97B1-7791-9BF8-C980-97182D74F4F3}"/>
          </ac:graphicFrameMkLst>
        </pc:graphicFrameChg>
        <pc:graphicFrameChg chg="del">
          <ac:chgData name="Justin Vacquerie" userId="968f4b965d9c7392" providerId="LiveId" clId="{A29D6A66-1017-4251-9070-077E92D0E8FC}" dt="2024-04-16T13:13:35.581" v="18534" actId="478"/>
          <ac:graphicFrameMkLst>
            <pc:docMk/>
            <pc:sldMk cId="808734682" sldId="483"/>
            <ac:graphicFrameMk id="6" creationId="{6B4C3C74-3638-EB13-D9FA-D212BC06488B}"/>
          </ac:graphicFrameMkLst>
        </pc:graphicFrameChg>
        <pc:graphicFrameChg chg="add mod modGraphic">
          <ac:chgData name="Justin Vacquerie" userId="968f4b965d9c7392" providerId="LiveId" clId="{A29D6A66-1017-4251-9070-077E92D0E8FC}" dt="2024-04-16T13:15:31.083" v="18602" actId="1076"/>
          <ac:graphicFrameMkLst>
            <pc:docMk/>
            <pc:sldMk cId="808734682" sldId="483"/>
            <ac:graphicFrameMk id="13" creationId="{EADD59C7-C63C-4714-F2B0-5C257194CF13}"/>
          </ac:graphicFrameMkLst>
        </pc:graphicFrameChg>
      </pc:sldChg>
      <pc:sldChg chg="delSp modSp add mod modNotesTx">
        <pc:chgData name="Justin Vacquerie" userId="968f4b965d9c7392" providerId="LiveId" clId="{A29D6A66-1017-4251-9070-077E92D0E8FC}" dt="2024-04-21T17:02:57.401" v="67386" actId="478"/>
        <pc:sldMkLst>
          <pc:docMk/>
          <pc:sldMk cId="3453332337" sldId="483"/>
        </pc:sldMkLst>
        <pc:spChg chg="del">
          <ac:chgData name="Justin Vacquerie" userId="968f4b965d9c7392" providerId="LiveId" clId="{A29D6A66-1017-4251-9070-077E92D0E8FC}" dt="2024-04-21T17:02:57.401" v="67386" actId="478"/>
          <ac:spMkLst>
            <pc:docMk/>
            <pc:sldMk cId="3453332337" sldId="483"/>
            <ac:spMk id="12" creationId="{99D8E27C-0D40-C3F5-29E8-E12B801CB145}"/>
          </ac:spMkLst>
        </pc:spChg>
        <pc:spChg chg="mod">
          <ac:chgData name="Justin Vacquerie" userId="968f4b965d9c7392" providerId="LiveId" clId="{A29D6A66-1017-4251-9070-077E92D0E8FC}" dt="2024-04-17T12:28:10.850" v="25944" actId="20577"/>
          <ac:spMkLst>
            <pc:docMk/>
            <pc:sldMk cId="3453332337" sldId="483"/>
            <ac:spMk id="18" creationId="{90C1EA87-C52A-802D-D1FB-F0C9B0CC8D20}"/>
          </ac:spMkLst>
        </pc:spChg>
        <pc:picChg chg="del">
          <ac:chgData name="Justin Vacquerie" userId="968f4b965d9c7392" providerId="LiveId" clId="{A29D6A66-1017-4251-9070-077E92D0E8FC}" dt="2024-04-16T13:32:37.915" v="19075" actId="478"/>
          <ac:picMkLst>
            <pc:docMk/>
            <pc:sldMk cId="3453332337" sldId="483"/>
            <ac:picMk id="6" creationId="{A906E227-F923-4361-DE93-F440F102B141}"/>
          </ac:picMkLst>
        </pc:picChg>
        <pc:picChg chg="mod">
          <ac:chgData name="Justin Vacquerie" userId="968f4b965d9c7392" providerId="LiveId" clId="{A29D6A66-1017-4251-9070-077E92D0E8FC}" dt="2024-04-16T13:32:52.657" v="19080" actId="1076"/>
          <ac:picMkLst>
            <pc:docMk/>
            <pc:sldMk cId="3453332337" sldId="483"/>
            <ac:picMk id="8" creationId="{17783061-CB6E-FDC6-A72F-B5AB51FB54FD}"/>
          </ac:picMkLst>
        </pc:picChg>
      </pc:sldChg>
      <pc:sldChg chg="addSp delSp modSp add mod modAnim modNotesTx">
        <pc:chgData name="Justin Vacquerie" userId="968f4b965d9c7392" providerId="LiveId" clId="{A29D6A66-1017-4251-9070-077E92D0E8FC}" dt="2024-04-21T14:34:18.099" v="65962" actId="20577"/>
        <pc:sldMkLst>
          <pc:docMk/>
          <pc:sldMk cId="3819206255" sldId="484"/>
        </pc:sldMkLst>
        <pc:spChg chg="add mod">
          <ac:chgData name="Justin Vacquerie" userId="968f4b965d9c7392" providerId="LiveId" clId="{A29D6A66-1017-4251-9070-077E92D0E8FC}" dt="2024-04-21T12:05:55.726" v="62554" actId="20577"/>
          <ac:spMkLst>
            <pc:docMk/>
            <pc:sldMk cId="3819206255" sldId="484"/>
            <ac:spMk id="5" creationId="{0C82D828-7A38-AA16-FF71-3D8313346C6B}"/>
          </ac:spMkLst>
        </pc:spChg>
        <pc:spChg chg="add mod">
          <ac:chgData name="Justin Vacquerie" userId="968f4b965d9c7392" providerId="LiveId" clId="{A29D6A66-1017-4251-9070-077E92D0E8FC}" dt="2024-04-21T11:50:58.275" v="61264" actId="403"/>
          <ac:spMkLst>
            <pc:docMk/>
            <pc:sldMk cId="3819206255" sldId="484"/>
            <ac:spMk id="6" creationId="{9ED2D6A1-4EE9-46DE-A612-191381845B2F}"/>
          </ac:spMkLst>
        </pc:spChg>
        <pc:spChg chg="del">
          <ac:chgData name="Justin Vacquerie" userId="968f4b965d9c7392" providerId="LiveId" clId="{A29D6A66-1017-4251-9070-077E92D0E8FC}" dt="2024-04-17T18:34:44.399" v="32141" actId="478"/>
          <ac:spMkLst>
            <pc:docMk/>
            <pc:sldMk cId="3819206255" sldId="484"/>
            <ac:spMk id="8" creationId="{5B63686B-344F-58B3-032D-879EB772C378}"/>
          </ac:spMkLst>
        </pc:spChg>
        <pc:spChg chg="mod">
          <ac:chgData name="Justin Vacquerie" userId="968f4b965d9c7392" providerId="LiveId" clId="{A29D6A66-1017-4251-9070-077E92D0E8FC}" dt="2024-04-17T18:34:40.757" v="32140" actId="20577"/>
          <ac:spMkLst>
            <pc:docMk/>
            <pc:sldMk cId="3819206255" sldId="484"/>
            <ac:spMk id="9" creationId="{33E1D391-61AF-13C9-CDAC-6171F5D82677}"/>
          </ac:spMkLst>
        </pc:spChg>
        <pc:cxnChg chg="add mod">
          <ac:chgData name="Justin Vacquerie" userId="968f4b965d9c7392" providerId="LiveId" clId="{A29D6A66-1017-4251-9070-077E92D0E8FC}" dt="2024-04-20T14:16:07.462" v="50879" actId="1076"/>
          <ac:cxnSpMkLst>
            <pc:docMk/>
            <pc:sldMk cId="3819206255" sldId="484"/>
            <ac:cxnSpMk id="7" creationId="{32A2B776-BD02-7934-18CB-43E3DFEF2CC0}"/>
          </ac:cxnSpMkLst>
        </pc:cxnChg>
      </pc:sldChg>
      <pc:sldChg chg="addSp delSp modSp add mod modNotesTx">
        <pc:chgData name="Justin Vacquerie" userId="968f4b965d9c7392" providerId="LiveId" clId="{A29D6A66-1017-4251-9070-077E92D0E8FC}" dt="2024-04-21T14:31:53.460" v="65910" actId="20577"/>
        <pc:sldMkLst>
          <pc:docMk/>
          <pc:sldMk cId="3011333609" sldId="485"/>
        </pc:sldMkLst>
        <pc:spChg chg="mod">
          <ac:chgData name="Justin Vacquerie" userId="968f4b965d9c7392" providerId="LiveId" clId="{A29D6A66-1017-4251-9070-077E92D0E8FC}" dt="2024-04-16T13:55:21.904" v="19420" actId="20577"/>
          <ac:spMkLst>
            <pc:docMk/>
            <pc:sldMk cId="3011333609" sldId="485"/>
            <ac:spMk id="8" creationId="{5B63686B-344F-58B3-032D-879EB772C378}"/>
          </ac:spMkLst>
        </pc:spChg>
        <pc:graphicFrameChg chg="add mod modGraphic">
          <ac:chgData name="Justin Vacquerie" userId="968f4b965d9c7392" providerId="LiveId" clId="{A29D6A66-1017-4251-9070-077E92D0E8FC}" dt="2024-04-21T07:46:10.284" v="55377"/>
          <ac:graphicFrameMkLst>
            <pc:docMk/>
            <pc:sldMk cId="3011333609" sldId="485"/>
            <ac:graphicFrameMk id="5" creationId="{0308B929-ECE5-1CCE-FBC8-3DF502CB1C1C}"/>
          </ac:graphicFrameMkLst>
        </pc:graphicFrameChg>
        <pc:picChg chg="add del mod">
          <ac:chgData name="Justin Vacquerie" userId="968f4b965d9c7392" providerId="LiveId" clId="{A29D6A66-1017-4251-9070-077E92D0E8FC}" dt="2024-04-19T15:39:12.088" v="39452" actId="478"/>
          <ac:picMkLst>
            <pc:docMk/>
            <pc:sldMk cId="3011333609" sldId="485"/>
            <ac:picMk id="6" creationId="{A6CB6DFC-A96B-E70C-9430-2FAC354D1EE3}"/>
          </ac:picMkLst>
        </pc:picChg>
        <pc:picChg chg="add mod modCrop">
          <ac:chgData name="Justin Vacquerie" userId="968f4b965d9c7392" providerId="LiveId" clId="{A29D6A66-1017-4251-9070-077E92D0E8FC}" dt="2024-04-21T07:44:00.530" v="55349" actId="1076"/>
          <ac:picMkLst>
            <pc:docMk/>
            <pc:sldMk cId="3011333609" sldId="485"/>
            <ac:picMk id="7" creationId="{0BBF6A71-1504-569C-4CD4-F3695E1E91FF}"/>
          </ac:picMkLst>
        </pc:picChg>
        <pc:picChg chg="add del mod">
          <ac:chgData name="Justin Vacquerie" userId="968f4b965d9c7392" providerId="LiveId" clId="{A29D6A66-1017-4251-9070-077E92D0E8FC}" dt="2024-04-19T15:39:09.606" v="39451" actId="478"/>
          <ac:picMkLst>
            <pc:docMk/>
            <pc:sldMk cId="3011333609" sldId="485"/>
            <ac:picMk id="7" creationId="{702DE929-9FD1-79D7-24EC-037F421CD1B6}"/>
          </ac:picMkLst>
        </pc:picChg>
        <pc:picChg chg="add mod">
          <ac:chgData name="Justin Vacquerie" userId="968f4b965d9c7392" providerId="LiveId" clId="{A29D6A66-1017-4251-9070-077E92D0E8FC}" dt="2024-04-20T16:16:26.969" v="54083" actId="208"/>
          <ac:picMkLst>
            <pc:docMk/>
            <pc:sldMk cId="3011333609" sldId="485"/>
            <ac:picMk id="10" creationId="{FE934231-2425-E9C8-26D1-F962F68F9829}"/>
          </ac:picMkLst>
        </pc:picChg>
        <pc:picChg chg="add mod modCrop">
          <ac:chgData name="Justin Vacquerie" userId="968f4b965d9c7392" providerId="LiveId" clId="{A29D6A66-1017-4251-9070-077E92D0E8FC}" dt="2024-04-20T09:31:22.480" v="46587" actId="1076"/>
          <ac:picMkLst>
            <pc:docMk/>
            <pc:sldMk cId="3011333609" sldId="485"/>
            <ac:picMk id="12" creationId="{38277CD8-F092-C970-5810-1CE33818173E}"/>
          </ac:picMkLst>
        </pc:picChg>
      </pc:sldChg>
      <pc:sldChg chg="addSp modSp add mod ord modNotesTx">
        <pc:chgData name="Justin Vacquerie" userId="968f4b965d9c7392" providerId="LiveId" clId="{A29D6A66-1017-4251-9070-077E92D0E8FC}" dt="2024-04-21T10:45:55.760" v="58842" actId="20577"/>
        <pc:sldMkLst>
          <pc:docMk/>
          <pc:sldMk cId="1942663804" sldId="486"/>
        </pc:sldMkLst>
        <pc:spChg chg="add mod">
          <ac:chgData name="Justin Vacquerie" userId="968f4b965d9c7392" providerId="LiveId" clId="{A29D6A66-1017-4251-9070-077E92D0E8FC}" dt="2024-04-17T15:00:18.873" v="29459" actId="14100"/>
          <ac:spMkLst>
            <pc:docMk/>
            <pc:sldMk cId="1942663804" sldId="486"/>
            <ac:spMk id="5" creationId="{E3DC5185-E9FD-D821-5038-C38F239F7574}"/>
          </ac:spMkLst>
        </pc:spChg>
        <pc:spChg chg="mod">
          <ac:chgData name="Justin Vacquerie" userId="968f4b965d9c7392" providerId="LiveId" clId="{A29D6A66-1017-4251-9070-077E92D0E8FC}" dt="2024-04-17T11:46:43.476" v="24161" actId="20577"/>
          <ac:spMkLst>
            <pc:docMk/>
            <pc:sldMk cId="1942663804" sldId="486"/>
            <ac:spMk id="8" creationId="{5B63686B-344F-58B3-032D-879EB772C378}"/>
          </ac:spMkLst>
        </pc:spChg>
        <pc:picChg chg="mod">
          <ac:chgData name="Justin Vacquerie" userId="968f4b965d9c7392" providerId="LiveId" clId="{A29D6A66-1017-4251-9070-077E92D0E8FC}" dt="2024-04-17T15:00:13.724" v="29458" actId="1076"/>
          <ac:picMkLst>
            <pc:docMk/>
            <pc:sldMk cId="1942663804" sldId="486"/>
            <ac:picMk id="6" creationId="{99FA82FB-D809-C69C-1F0F-CC2700FCBA33}"/>
          </ac:picMkLst>
        </pc:picChg>
        <pc:picChg chg="add mod">
          <ac:chgData name="Justin Vacquerie" userId="968f4b965d9c7392" providerId="LiveId" clId="{A29D6A66-1017-4251-9070-077E92D0E8FC}" dt="2024-04-17T14:59:10.843" v="29452" actId="1076"/>
          <ac:picMkLst>
            <pc:docMk/>
            <pc:sldMk cId="1942663804" sldId="486"/>
            <ac:picMk id="7" creationId="{FAE63ADE-5688-6F51-66A8-6CF73C81AA61}"/>
          </ac:picMkLst>
        </pc:picChg>
      </pc:sldChg>
      <pc:sldChg chg="add del">
        <pc:chgData name="Justin Vacquerie" userId="968f4b965d9c7392" providerId="LiveId" clId="{A29D6A66-1017-4251-9070-077E92D0E8FC}" dt="2024-04-18T13:12:35.557" v="32924" actId="47"/>
        <pc:sldMkLst>
          <pc:docMk/>
          <pc:sldMk cId="689679411" sldId="487"/>
        </pc:sldMkLst>
      </pc:sldChg>
      <pc:sldChg chg="addSp modSp add mod modNotesTx">
        <pc:chgData name="Justin Vacquerie" userId="968f4b965d9c7392" providerId="LiveId" clId="{A29D6A66-1017-4251-9070-077E92D0E8FC}" dt="2024-04-21T14:17:55.347" v="64256" actId="20577"/>
        <pc:sldMkLst>
          <pc:docMk/>
          <pc:sldMk cId="418808160" sldId="488"/>
        </pc:sldMkLst>
        <pc:spChg chg="mod">
          <ac:chgData name="Justin Vacquerie" userId="968f4b965d9c7392" providerId="LiveId" clId="{A29D6A66-1017-4251-9070-077E92D0E8FC}" dt="2024-04-18T13:15:44.287" v="33038" actId="207"/>
          <ac:spMkLst>
            <pc:docMk/>
            <pc:sldMk cId="418808160" sldId="488"/>
            <ac:spMk id="13" creationId="{D8285C44-BA68-C88A-DA29-1E87751AAE1B}"/>
          </ac:spMkLst>
        </pc:spChg>
        <pc:spChg chg="mod">
          <ac:chgData name="Justin Vacquerie" userId="968f4b965d9c7392" providerId="LiveId" clId="{A29D6A66-1017-4251-9070-077E92D0E8FC}" dt="2024-04-18T13:15:03.524" v="32985" actId="20577"/>
          <ac:spMkLst>
            <pc:docMk/>
            <pc:sldMk cId="418808160" sldId="488"/>
            <ac:spMk id="16" creationId="{C0583A8F-1759-7CEE-B023-6BB157A0A187}"/>
          </ac:spMkLst>
        </pc:spChg>
        <pc:spChg chg="add mod">
          <ac:chgData name="Justin Vacquerie" userId="968f4b965d9c7392" providerId="LiveId" clId="{A29D6A66-1017-4251-9070-077E92D0E8FC}" dt="2024-04-18T13:14:26.601" v="32945" actId="20577"/>
          <ac:spMkLst>
            <pc:docMk/>
            <pc:sldMk cId="418808160" sldId="488"/>
            <ac:spMk id="18" creationId="{56FCCB2A-66D5-6BC3-CC9D-55E98EF78481}"/>
          </ac:spMkLst>
        </pc:spChg>
        <pc:cxnChg chg="add">
          <ac:chgData name="Justin Vacquerie" userId="968f4b965d9c7392" providerId="LiveId" clId="{A29D6A66-1017-4251-9070-077E92D0E8FC}" dt="2024-04-18T14:53:58.286" v="35271" actId="11529"/>
          <ac:cxnSpMkLst>
            <pc:docMk/>
            <pc:sldMk cId="418808160" sldId="488"/>
            <ac:cxnSpMk id="22" creationId="{7C24F76B-8B8C-D350-FE81-D9C1C34A0BE1}"/>
          </ac:cxnSpMkLst>
        </pc:cxnChg>
        <pc:cxnChg chg="add mod">
          <ac:chgData name="Justin Vacquerie" userId="968f4b965d9c7392" providerId="LiveId" clId="{A29D6A66-1017-4251-9070-077E92D0E8FC}" dt="2024-04-18T14:54:07.090" v="35274" actId="14100"/>
          <ac:cxnSpMkLst>
            <pc:docMk/>
            <pc:sldMk cId="418808160" sldId="488"/>
            <ac:cxnSpMk id="23" creationId="{05DC068C-3B77-DAEB-7107-55902F8E7D02}"/>
          </ac:cxnSpMkLst>
        </pc:cxnChg>
      </pc:sldChg>
      <pc:sldChg chg="new del">
        <pc:chgData name="Justin Vacquerie" userId="968f4b965d9c7392" providerId="LiveId" clId="{A29D6A66-1017-4251-9070-077E92D0E8FC}" dt="2024-04-18T13:16:07.587" v="33040" actId="47"/>
        <pc:sldMkLst>
          <pc:docMk/>
          <pc:sldMk cId="2580416358" sldId="489"/>
        </pc:sldMkLst>
      </pc:sldChg>
      <pc:sldChg chg="addSp delSp modSp add del mod delAnim modNotesTx">
        <pc:chgData name="Justin Vacquerie" userId="968f4b965d9c7392" providerId="LiveId" clId="{A29D6A66-1017-4251-9070-077E92D0E8FC}" dt="2024-04-18T14:59:45.072" v="35294" actId="47"/>
        <pc:sldMkLst>
          <pc:docMk/>
          <pc:sldMk cId="2893091341" sldId="489"/>
        </pc:sldMkLst>
        <pc:spChg chg="del">
          <ac:chgData name="Justin Vacquerie" userId="968f4b965d9c7392" providerId="LiveId" clId="{A29D6A66-1017-4251-9070-077E92D0E8FC}" dt="2024-04-18T13:16:48.222" v="33049" actId="478"/>
          <ac:spMkLst>
            <pc:docMk/>
            <pc:sldMk cId="2893091341" sldId="489"/>
            <ac:spMk id="13" creationId="{4B83167A-14C4-C654-7684-9C628C4246DE}"/>
          </ac:spMkLst>
        </pc:spChg>
        <pc:spChg chg="del">
          <ac:chgData name="Justin Vacquerie" userId="968f4b965d9c7392" providerId="LiveId" clId="{A29D6A66-1017-4251-9070-077E92D0E8FC}" dt="2024-04-18T13:16:42.044" v="33045" actId="478"/>
          <ac:spMkLst>
            <pc:docMk/>
            <pc:sldMk cId="2893091341" sldId="489"/>
            <ac:spMk id="14" creationId="{523CB803-F924-41D2-E0A3-E985E5FAAD2F}"/>
          </ac:spMkLst>
        </pc:spChg>
        <pc:spChg chg="del">
          <ac:chgData name="Justin Vacquerie" userId="968f4b965d9c7392" providerId="LiveId" clId="{A29D6A66-1017-4251-9070-077E92D0E8FC}" dt="2024-04-18T13:16:46.402" v="33048" actId="478"/>
          <ac:spMkLst>
            <pc:docMk/>
            <pc:sldMk cId="2893091341" sldId="489"/>
            <ac:spMk id="15" creationId="{5BCD3C5B-FBB8-9006-CFB6-05436CA423E5}"/>
          </ac:spMkLst>
        </pc:spChg>
        <pc:spChg chg="del">
          <ac:chgData name="Justin Vacquerie" userId="968f4b965d9c7392" providerId="LiveId" clId="{A29D6A66-1017-4251-9070-077E92D0E8FC}" dt="2024-04-18T13:16:39.112" v="33044" actId="478"/>
          <ac:spMkLst>
            <pc:docMk/>
            <pc:sldMk cId="2893091341" sldId="489"/>
            <ac:spMk id="16" creationId="{E7B5BB35-873D-DB53-5744-3E7E7C12E436}"/>
          </ac:spMkLst>
        </pc:spChg>
        <pc:spChg chg="del">
          <ac:chgData name="Justin Vacquerie" userId="968f4b965d9c7392" providerId="LiveId" clId="{A29D6A66-1017-4251-9070-077E92D0E8FC}" dt="2024-04-18T13:16:37.060" v="33042" actId="478"/>
          <ac:spMkLst>
            <pc:docMk/>
            <pc:sldMk cId="2893091341" sldId="489"/>
            <ac:spMk id="17" creationId="{4295BD15-B8F5-D9C1-FFF6-D169429CA6C9}"/>
          </ac:spMkLst>
        </pc:spChg>
        <pc:spChg chg="del">
          <ac:chgData name="Justin Vacquerie" userId="968f4b965d9c7392" providerId="LiveId" clId="{A29D6A66-1017-4251-9070-077E92D0E8FC}" dt="2024-04-18T13:16:44.814" v="33047" actId="478"/>
          <ac:spMkLst>
            <pc:docMk/>
            <pc:sldMk cId="2893091341" sldId="489"/>
            <ac:spMk id="18" creationId="{891F6093-6BB7-85EC-EF26-E7E0F12891ED}"/>
          </ac:spMkLst>
        </pc:spChg>
        <pc:graphicFrameChg chg="add del mod modGraphic">
          <ac:chgData name="Justin Vacquerie" userId="968f4b965d9c7392" providerId="LiveId" clId="{A29D6A66-1017-4251-9070-077E92D0E8FC}" dt="2024-04-18T14:59:40.579" v="35293" actId="478"/>
          <ac:graphicFrameMkLst>
            <pc:docMk/>
            <pc:sldMk cId="2893091341" sldId="489"/>
            <ac:graphicFrameMk id="5" creationId="{D186C4AB-E57B-8D87-E786-8295F68C903B}"/>
          </ac:graphicFrameMkLst>
        </pc:graphicFrameChg>
        <pc:picChg chg="del">
          <ac:chgData name="Justin Vacquerie" userId="968f4b965d9c7392" providerId="LiveId" clId="{A29D6A66-1017-4251-9070-077E92D0E8FC}" dt="2024-04-18T13:16:37.878" v="33043" actId="478"/>
          <ac:picMkLst>
            <pc:docMk/>
            <pc:sldMk cId="2893091341" sldId="489"/>
            <ac:picMk id="10" creationId="{9A3953E8-E689-FEC7-4195-91A9E6B670B8}"/>
          </ac:picMkLst>
        </pc:picChg>
        <pc:picChg chg="del">
          <ac:chgData name="Justin Vacquerie" userId="968f4b965d9c7392" providerId="LiveId" clId="{A29D6A66-1017-4251-9070-077E92D0E8FC}" dt="2024-04-18T13:16:43.398" v="33046" actId="478"/>
          <ac:picMkLst>
            <pc:docMk/>
            <pc:sldMk cId="2893091341" sldId="489"/>
            <ac:picMk id="12" creationId="{04F2B26C-BEC7-2D63-FE4E-9052DEC2B312}"/>
          </ac:picMkLst>
        </pc:picChg>
      </pc:sldChg>
      <pc:sldChg chg="add del">
        <pc:chgData name="Justin Vacquerie" userId="968f4b965d9c7392" providerId="LiveId" clId="{A29D6A66-1017-4251-9070-077E92D0E8FC}" dt="2024-04-19T09:34:12.789" v="36681" actId="47"/>
        <pc:sldMkLst>
          <pc:docMk/>
          <pc:sldMk cId="3397555446" sldId="489"/>
        </pc:sldMkLst>
      </pc:sldChg>
      <pc:sldChg chg="modSp add del mod">
        <pc:chgData name="Justin Vacquerie" userId="968f4b965d9c7392" providerId="LiveId" clId="{A29D6A66-1017-4251-9070-077E92D0E8FC}" dt="2024-04-19T12:47:33.309" v="38095" actId="47"/>
        <pc:sldMkLst>
          <pc:docMk/>
          <pc:sldMk cId="2539464096" sldId="490"/>
        </pc:sldMkLst>
        <pc:spChg chg="mod">
          <ac:chgData name="Justin Vacquerie" userId="968f4b965d9c7392" providerId="LiveId" clId="{A29D6A66-1017-4251-9070-077E92D0E8FC}" dt="2024-04-19T09:35:29.095" v="36821" actId="20577"/>
          <ac:spMkLst>
            <pc:docMk/>
            <pc:sldMk cId="2539464096" sldId="490"/>
            <ac:spMk id="8" creationId="{5B63686B-344F-58B3-032D-879EB772C378}"/>
          </ac:spMkLst>
        </pc:spChg>
        <pc:graphicFrameChg chg="modGraphic">
          <ac:chgData name="Justin Vacquerie" userId="968f4b965d9c7392" providerId="LiveId" clId="{A29D6A66-1017-4251-9070-077E92D0E8FC}" dt="2024-04-19T09:34:34.391" v="36724" actId="313"/>
          <ac:graphicFrameMkLst>
            <pc:docMk/>
            <pc:sldMk cId="2539464096" sldId="490"/>
            <ac:graphicFrameMk id="5" creationId="{6D990184-AAE7-BC6B-8867-8D4D4EA2527E}"/>
          </ac:graphicFrameMkLst>
        </pc:graphicFrameChg>
      </pc:sldChg>
      <pc:sldChg chg="addSp delSp modSp add mod modAnim modNotesTx">
        <pc:chgData name="Justin Vacquerie" userId="968f4b965d9c7392" providerId="LiveId" clId="{A29D6A66-1017-4251-9070-077E92D0E8FC}" dt="2024-04-21T14:48:16.275" v="66819" actId="20577"/>
        <pc:sldMkLst>
          <pc:docMk/>
          <pc:sldMk cId="2117061429" sldId="491"/>
        </pc:sldMkLst>
        <pc:spChg chg="del mod">
          <ac:chgData name="Justin Vacquerie" userId="968f4b965d9c7392" providerId="LiveId" clId="{A29D6A66-1017-4251-9070-077E92D0E8FC}" dt="2024-04-21T14:28:22.104" v="65818" actId="478"/>
          <ac:spMkLst>
            <pc:docMk/>
            <pc:sldMk cId="2117061429" sldId="491"/>
            <ac:spMk id="11" creationId="{802F405D-F38F-E622-669C-868B8809115B}"/>
          </ac:spMkLst>
        </pc:spChg>
        <pc:spChg chg="del mod">
          <ac:chgData name="Justin Vacquerie" userId="968f4b965d9c7392" providerId="LiveId" clId="{A29D6A66-1017-4251-9070-077E92D0E8FC}" dt="2024-04-21T14:28:12.128" v="65817" actId="478"/>
          <ac:spMkLst>
            <pc:docMk/>
            <pc:sldMk cId="2117061429" sldId="491"/>
            <ac:spMk id="12" creationId="{CE75CDEA-1DF4-8D57-07A8-7C967C13A66D}"/>
          </ac:spMkLst>
        </pc:spChg>
        <pc:spChg chg="mod">
          <ac:chgData name="Justin Vacquerie" userId="968f4b965d9c7392" providerId="LiveId" clId="{A29D6A66-1017-4251-9070-077E92D0E8FC}" dt="2024-04-21T14:28:10.044" v="65816" actId="18245"/>
          <ac:spMkLst>
            <pc:docMk/>
            <pc:sldMk cId="2117061429" sldId="491"/>
            <ac:spMk id="13" creationId="{BAE4699D-8E2D-C463-B790-AAF1B63A7143}"/>
          </ac:spMkLst>
        </pc:spChg>
        <pc:spChg chg="mod">
          <ac:chgData name="Justin Vacquerie" userId="968f4b965d9c7392" providerId="LiveId" clId="{A29D6A66-1017-4251-9070-077E92D0E8FC}" dt="2024-04-21T14:28:10.044" v="65816" actId="18245"/>
          <ac:spMkLst>
            <pc:docMk/>
            <pc:sldMk cId="2117061429" sldId="491"/>
            <ac:spMk id="14" creationId="{1AFE6133-71E8-39E3-15A6-084D54D65375}"/>
          </ac:spMkLst>
        </pc:spChg>
        <pc:grpChg chg="mod">
          <ac:chgData name="Justin Vacquerie" userId="968f4b965d9c7392" providerId="LiveId" clId="{A29D6A66-1017-4251-9070-077E92D0E8FC}" dt="2024-04-21T14:28:10.044" v="65816" actId="18245"/>
          <ac:grpSpMkLst>
            <pc:docMk/>
            <pc:sldMk cId="2117061429" sldId="491"/>
            <ac:grpSpMk id="10" creationId="{4BD15041-F0A9-9EC0-6804-BE27F4D442B0}"/>
          </ac:grpSpMkLst>
        </pc:grpChg>
        <pc:graphicFrameChg chg="add del mod">
          <ac:chgData name="Justin Vacquerie" userId="968f4b965d9c7392" providerId="LiveId" clId="{A29D6A66-1017-4251-9070-077E92D0E8FC}" dt="2024-04-21T14:28:10.044" v="65816" actId="18245"/>
          <ac:graphicFrameMkLst>
            <pc:docMk/>
            <pc:sldMk cId="2117061429" sldId="491"/>
            <ac:graphicFrameMk id="5" creationId="{117160DF-521E-53A5-B005-868F053BF888}"/>
          </ac:graphicFrameMkLst>
        </pc:graphicFrameChg>
        <pc:graphicFrameChg chg="del mod">
          <ac:chgData name="Justin Vacquerie" userId="968f4b965d9c7392" providerId="LiveId" clId="{A29D6A66-1017-4251-9070-077E92D0E8FC}" dt="2024-04-19T09:47:29.510" v="37828" actId="478"/>
          <ac:graphicFrameMkLst>
            <pc:docMk/>
            <pc:sldMk cId="2117061429" sldId="491"/>
            <ac:graphicFrameMk id="5" creationId="{F923C89B-59FE-75A1-CEED-BB76895700B0}"/>
          </ac:graphicFrameMkLst>
        </pc:graphicFrameChg>
        <pc:graphicFrameChg chg="add mod modGraphic">
          <ac:chgData name="Justin Vacquerie" userId="968f4b965d9c7392" providerId="LiveId" clId="{A29D6A66-1017-4251-9070-077E92D0E8FC}" dt="2024-04-19T13:50:51.102" v="39368" actId="207"/>
          <ac:graphicFrameMkLst>
            <pc:docMk/>
            <pc:sldMk cId="2117061429" sldId="491"/>
            <ac:graphicFrameMk id="6" creationId="{DD7A015B-08EB-FD8D-02E2-0DB4EB2321E2}"/>
          </ac:graphicFrameMkLst>
        </pc:graphicFrameChg>
        <pc:graphicFrameChg chg="add mod modGraphic">
          <ac:chgData name="Justin Vacquerie" userId="968f4b965d9c7392" providerId="LiveId" clId="{A29D6A66-1017-4251-9070-077E92D0E8FC}" dt="2024-04-19T13:47:33.236" v="39352" actId="20577"/>
          <ac:graphicFrameMkLst>
            <pc:docMk/>
            <pc:sldMk cId="2117061429" sldId="491"/>
            <ac:graphicFrameMk id="7" creationId="{39B75C5C-1357-3CB5-F1D2-132F6DA92CC4}"/>
          </ac:graphicFrameMkLst>
        </pc:graphicFrameChg>
        <pc:picChg chg="del">
          <ac:chgData name="Justin Vacquerie" userId="968f4b965d9c7392" providerId="LiveId" clId="{A29D6A66-1017-4251-9070-077E92D0E8FC}" dt="2024-04-19T09:47:31.491" v="37830" actId="478"/>
          <ac:picMkLst>
            <pc:docMk/>
            <pc:sldMk cId="2117061429" sldId="491"/>
            <ac:picMk id="7" creationId="{2511AA6D-EE40-0845-E24D-EBD8288F6848}"/>
          </ac:picMkLst>
        </pc:picChg>
        <pc:picChg chg="del">
          <ac:chgData name="Justin Vacquerie" userId="968f4b965d9c7392" providerId="LiveId" clId="{A29D6A66-1017-4251-9070-077E92D0E8FC}" dt="2024-04-19T09:47:33.588" v="37831" actId="478"/>
          <ac:picMkLst>
            <pc:docMk/>
            <pc:sldMk cId="2117061429" sldId="491"/>
            <ac:picMk id="11" creationId="{384EC5FA-F935-216F-BF1B-340603D26A30}"/>
          </ac:picMkLst>
        </pc:picChg>
        <pc:picChg chg="del">
          <ac:chgData name="Justin Vacquerie" userId="968f4b965d9c7392" providerId="LiveId" clId="{A29D6A66-1017-4251-9070-077E92D0E8FC}" dt="2024-04-19T09:47:30.242" v="37829" actId="478"/>
          <ac:picMkLst>
            <pc:docMk/>
            <pc:sldMk cId="2117061429" sldId="491"/>
            <ac:picMk id="13" creationId="{06B3B7A5-48EE-36B0-E4AF-0508320B1E74}"/>
          </ac:picMkLst>
        </pc:picChg>
      </pc:sldChg>
      <pc:sldChg chg="addSp modSp add mod modNotesTx">
        <pc:chgData name="Justin Vacquerie" userId="968f4b965d9c7392" providerId="LiveId" clId="{A29D6A66-1017-4251-9070-077E92D0E8FC}" dt="2024-04-21T14:27:19.779" v="65815" actId="20577"/>
        <pc:sldMkLst>
          <pc:docMk/>
          <pc:sldMk cId="3002491363" sldId="492"/>
        </pc:sldMkLst>
        <pc:spChg chg="add mod">
          <ac:chgData name="Justin Vacquerie" userId="968f4b965d9c7392" providerId="LiveId" clId="{A29D6A66-1017-4251-9070-077E92D0E8FC}" dt="2024-04-19T13:41:28.776" v="39309" actId="1076"/>
          <ac:spMkLst>
            <pc:docMk/>
            <pc:sldMk cId="3002491363" sldId="492"/>
            <ac:spMk id="6" creationId="{7C04DF74-666D-268A-552C-B6C7CBE5932E}"/>
          </ac:spMkLst>
        </pc:spChg>
        <pc:spChg chg="add mod">
          <ac:chgData name="Justin Vacquerie" userId="968f4b965d9c7392" providerId="LiveId" clId="{A29D6A66-1017-4251-9070-077E92D0E8FC}" dt="2024-04-19T13:04:29.855" v="38572" actId="1076"/>
          <ac:spMkLst>
            <pc:docMk/>
            <pc:sldMk cId="3002491363" sldId="492"/>
            <ac:spMk id="7" creationId="{808BB030-3CAC-DA39-7905-8D3BCB0F5C01}"/>
          </ac:spMkLst>
        </pc:spChg>
        <pc:spChg chg="mod">
          <ac:chgData name="Justin Vacquerie" userId="968f4b965d9c7392" providerId="LiveId" clId="{A29D6A66-1017-4251-9070-077E92D0E8FC}" dt="2024-04-19T12:47:52.671" v="38129" actId="20577"/>
          <ac:spMkLst>
            <pc:docMk/>
            <pc:sldMk cId="3002491363" sldId="492"/>
            <ac:spMk id="8" creationId="{5B63686B-344F-58B3-032D-879EB772C378}"/>
          </ac:spMkLst>
        </pc:spChg>
        <pc:graphicFrameChg chg="modGraphic">
          <ac:chgData name="Justin Vacquerie" userId="968f4b965d9c7392" providerId="LiveId" clId="{A29D6A66-1017-4251-9070-077E92D0E8FC}" dt="2024-04-19T13:02:19.402" v="38560" actId="20577"/>
          <ac:graphicFrameMkLst>
            <pc:docMk/>
            <pc:sldMk cId="3002491363" sldId="492"/>
            <ac:graphicFrameMk id="5" creationId="{6D990184-AAE7-BC6B-8867-8D4D4EA2527E}"/>
          </ac:graphicFrameMkLst>
        </pc:graphicFrameChg>
      </pc:sldChg>
      <pc:sldChg chg="addSp delSp modSp add mod modNotesTx">
        <pc:chgData name="Justin Vacquerie" userId="968f4b965d9c7392" providerId="LiveId" clId="{A29D6A66-1017-4251-9070-077E92D0E8FC}" dt="2024-04-21T14:36:56.632" v="66057" actId="20577"/>
        <pc:sldMkLst>
          <pc:docMk/>
          <pc:sldMk cId="3734336298" sldId="493"/>
        </pc:sldMkLst>
        <pc:spChg chg="add mod">
          <ac:chgData name="Justin Vacquerie" userId="968f4b965d9c7392" providerId="LiveId" clId="{A29D6A66-1017-4251-9070-077E92D0E8FC}" dt="2024-04-19T15:48:28.838" v="39475" actId="1076"/>
          <ac:spMkLst>
            <pc:docMk/>
            <pc:sldMk cId="3734336298" sldId="493"/>
            <ac:spMk id="5" creationId="{DC21C62E-2BF6-E4FD-CA6D-6A067145A4B9}"/>
          </ac:spMkLst>
        </pc:spChg>
        <pc:spChg chg="add mod">
          <ac:chgData name="Justin Vacquerie" userId="968f4b965d9c7392" providerId="LiveId" clId="{A29D6A66-1017-4251-9070-077E92D0E8FC}" dt="2024-04-19T15:50:04.561" v="39495" actId="20577"/>
          <ac:spMkLst>
            <pc:docMk/>
            <pc:sldMk cId="3734336298" sldId="493"/>
            <ac:spMk id="6" creationId="{EF6BBE1B-DDA5-A2C9-33CD-CDDFDA0D1A6C}"/>
          </ac:spMkLst>
        </pc:spChg>
        <pc:spChg chg="add mod">
          <ac:chgData name="Justin Vacquerie" userId="968f4b965d9c7392" providerId="LiveId" clId="{A29D6A66-1017-4251-9070-077E92D0E8FC}" dt="2024-04-19T15:49:33.579" v="39491" actId="20577"/>
          <ac:spMkLst>
            <pc:docMk/>
            <pc:sldMk cId="3734336298" sldId="493"/>
            <ac:spMk id="7" creationId="{CD7A16E3-8CDE-2890-5846-C6891EB690EE}"/>
          </ac:spMkLst>
        </pc:spChg>
        <pc:spChg chg="add mod">
          <ac:chgData name="Justin Vacquerie" userId="968f4b965d9c7392" providerId="LiveId" clId="{A29D6A66-1017-4251-9070-077E92D0E8FC}" dt="2024-04-19T15:54:24.289" v="39502" actId="1076"/>
          <ac:spMkLst>
            <pc:docMk/>
            <pc:sldMk cId="3734336298" sldId="493"/>
            <ac:spMk id="10" creationId="{DABD4D71-9028-3B3C-1997-5625CA63A6CF}"/>
          </ac:spMkLst>
        </pc:spChg>
        <pc:spChg chg="add mod">
          <ac:chgData name="Justin Vacquerie" userId="968f4b965d9c7392" providerId="LiveId" clId="{A29D6A66-1017-4251-9070-077E92D0E8FC}" dt="2024-04-19T15:55:02.634" v="39512" actId="20577"/>
          <ac:spMkLst>
            <pc:docMk/>
            <pc:sldMk cId="3734336298" sldId="493"/>
            <ac:spMk id="11" creationId="{58DD43AC-AE9C-279A-2B1D-3AC8C3808794}"/>
          </ac:spMkLst>
        </pc:spChg>
        <pc:spChg chg="add mod">
          <ac:chgData name="Justin Vacquerie" userId="968f4b965d9c7392" providerId="LiveId" clId="{A29D6A66-1017-4251-9070-077E92D0E8FC}" dt="2024-04-20T16:02:43.204" v="53280" actId="14100"/>
          <ac:spMkLst>
            <pc:docMk/>
            <pc:sldMk cId="3734336298" sldId="493"/>
            <ac:spMk id="13" creationId="{90504E30-6D14-EAA1-30EC-AEF72294AD77}"/>
          </ac:spMkLst>
        </pc:spChg>
        <pc:spChg chg="add mod">
          <ac:chgData name="Justin Vacquerie" userId="968f4b965d9c7392" providerId="LiveId" clId="{A29D6A66-1017-4251-9070-077E92D0E8FC}" dt="2024-04-20T14:23:57.203" v="51746" actId="1076"/>
          <ac:spMkLst>
            <pc:docMk/>
            <pc:sldMk cId="3734336298" sldId="493"/>
            <ac:spMk id="14" creationId="{7B53F5B4-F35A-3326-6BC8-03C36920208D}"/>
          </ac:spMkLst>
        </pc:spChg>
        <pc:spChg chg="add mod">
          <ac:chgData name="Justin Vacquerie" userId="968f4b965d9c7392" providerId="LiveId" clId="{A29D6A66-1017-4251-9070-077E92D0E8FC}" dt="2024-04-20T14:24:07.338" v="51752" actId="1076"/>
          <ac:spMkLst>
            <pc:docMk/>
            <pc:sldMk cId="3734336298" sldId="493"/>
            <ac:spMk id="15" creationId="{FB276EF5-5508-5C1E-99FF-A09F99F60CD6}"/>
          </ac:spMkLst>
        </pc:spChg>
        <pc:spChg chg="add mod">
          <ac:chgData name="Justin Vacquerie" userId="968f4b965d9c7392" providerId="LiveId" clId="{A29D6A66-1017-4251-9070-077E92D0E8FC}" dt="2024-04-20T14:24:02.700" v="51750"/>
          <ac:spMkLst>
            <pc:docMk/>
            <pc:sldMk cId="3734336298" sldId="493"/>
            <ac:spMk id="16" creationId="{0F6D875B-D5D5-5D32-E837-E9B97B3D0923}"/>
          </ac:spMkLst>
        </pc:spChg>
        <pc:spChg chg="add mod">
          <ac:chgData name="Justin Vacquerie" userId="968f4b965d9c7392" providerId="LiveId" clId="{A29D6A66-1017-4251-9070-077E92D0E8FC}" dt="2024-04-20T14:24:38.625" v="51758" actId="1076"/>
          <ac:spMkLst>
            <pc:docMk/>
            <pc:sldMk cId="3734336298" sldId="493"/>
            <ac:spMk id="18" creationId="{F4932D92-5013-8AE8-B849-EAAED33E2EAA}"/>
          </ac:spMkLst>
        </pc:spChg>
        <pc:spChg chg="add del mod">
          <ac:chgData name="Justin Vacquerie" userId="968f4b965d9c7392" providerId="LiveId" clId="{A29D6A66-1017-4251-9070-077E92D0E8FC}" dt="2024-04-20T14:25:09.950" v="51761" actId="478"/>
          <ac:spMkLst>
            <pc:docMk/>
            <pc:sldMk cId="3734336298" sldId="493"/>
            <ac:spMk id="20" creationId="{CA7D7AEA-E646-DFA6-EFA9-82376488B458}"/>
          </ac:spMkLst>
        </pc:spChg>
        <pc:spChg chg="add mod">
          <ac:chgData name="Justin Vacquerie" userId="968f4b965d9c7392" providerId="LiveId" clId="{A29D6A66-1017-4251-9070-077E92D0E8FC}" dt="2024-04-20T14:25:41.246" v="51769" actId="14100"/>
          <ac:spMkLst>
            <pc:docMk/>
            <pc:sldMk cId="3734336298" sldId="493"/>
            <ac:spMk id="24" creationId="{E921FC71-E949-0840-280C-A8986DEE97E0}"/>
          </ac:spMkLst>
        </pc:spChg>
        <pc:spChg chg="add mod">
          <ac:chgData name="Justin Vacquerie" userId="968f4b965d9c7392" providerId="LiveId" clId="{A29D6A66-1017-4251-9070-077E92D0E8FC}" dt="2024-04-19T13:54:37.227" v="39444" actId="1076"/>
          <ac:spMkLst>
            <pc:docMk/>
            <pc:sldMk cId="3734336298" sldId="493"/>
            <ac:spMk id="26" creationId="{D5C80E45-7D52-CF3E-BDE7-F2E1495D12BB}"/>
          </ac:spMkLst>
        </pc:spChg>
        <pc:spChg chg="add mod">
          <ac:chgData name="Justin Vacquerie" userId="968f4b965d9c7392" providerId="LiveId" clId="{A29D6A66-1017-4251-9070-077E92D0E8FC}" dt="2024-04-19T13:53:58.580" v="39430" actId="1076"/>
          <ac:spMkLst>
            <pc:docMk/>
            <pc:sldMk cId="3734336298" sldId="493"/>
            <ac:spMk id="27" creationId="{A9617FC3-5255-90E3-EBD0-5A811DD6ABBC}"/>
          </ac:spMkLst>
        </pc:spChg>
        <pc:graphicFrameChg chg="del mod">
          <ac:chgData name="Justin Vacquerie" userId="968f4b965d9c7392" providerId="LiveId" clId="{A29D6A66-1017-4251-9070-077E92D0E8FC}" dt="2024-04-19T13:14:37.054" v="38792" actId="478"/>
          <ac:graphicFrameMkLst>
            <pc:docMk/>
            <pc:sldMk cId="3734336298" sldId="493"/>
            <ac:graphicFrameMk id="5" creationId="{F923C89B-59FE-75A1-CEED-BB76895700B0}"/>
          </ac:graphicFrameMkLst>
        </pc:graphicFrameChg>
        <pc:picChg chg="del">
          <ac:chgData name="Justin Vacquerie" userId="968f4b965d9c7392" providerId="LiveId" clId="{A29D6A66-1017-4251-9070-077E92D0E8FC}" dt="2024-04-19T13:14:39.523" v="38793" actId="478"/>
          <ac:picMkLst>
            <pc:docMk/>
            <pc:sldMk cId="3734336298" sldId="493"/>
            <ac:picMk id="7" creationId="{2511AA6D-EE40-0845-E24D-EBD8288F6848}"/>
          </ac:picMkLst>
        </pc:picChg>
        <pc:picChg chg="del">
          <ac:chgData name="Justin Vacquerie" userId="968f4b965d9c7392" providerId="LiveId" clId="{A29D6A66-1017-4251-9070-077E92D0E8FC}" dt="2024-04-19T13:14:40.621" v="38794" actId="478"/>
          <ac:picMkLst>
            <pc:docMk/>
            <pc:sldMk cId="3734336298" sldId="493"/>
            <ac:picMk id="11" creationId="{384EC5FA-F935-216F-BF1B-340603D26A30}"/>
          </ac:picMkLst>
        </pc:picChg>
        <pc:picChg chg="del">
          <ac:chgData name="Justin Vacquerie" userId="968f4b965d9c7392" providerId="LiveId" clId="{A29D6A66-1017-4251-9070-077E92D0E8FC}" dt="2024-04-19T13:14:41.690" v="38795" actId="478"/>
          <ac:picMkLst>
            <pc:docMk/>
            <pc:sldMk cId="3734336298" sldId="493"/>
            <ac:picMk id="13" creationId="{06B3B7A5-48EE-36B0-E4AF-0508320B1E74}"/>
          </ac:picMkLst>
        </pc:picChg>
        <pc:picChg chg="add del">
          <ac:chgData name="Justin Vacquerie" userId="968f4b965d9c7392" providerId="LiveId" clId="{A29D6A66-1017-4251-9070-077E92D0E8FC}" dt="2024-04-19T13:20:14.537" v="38804" actId="478"/>
          <ac:picMkLst>
            <pc:docMk/>
            <pc:sldMk cId="3734336298" sldId="493"/>
            <ac:picMk id="15" creationId="{CC524870-DA33-600F-681E-98714B7CB1A5}"/>
          </ac:picMkLst>
        </pc:picChg>
        <pc:picChg chg="add mod">
          <ac:chgData name="Justin Vacquerie" userId="968f4b965d9c7392" providerId="LiveId" clId="{A29D6A66-1017-4251-9070-077E92D0E8FC}" dt="2024-04-20T14:25:32.508" v="51767" actId="1076"/>
          <ac:picMkLst>
            <pc:docMk/>
            <pc:sldMk cId="3734336298" sldId="493"/>
            <ac:picMk id="17" creationId="{053A51B3-5016-ACA5-95CC-21CEC87DCEE4}"/>
          </ac:picMkLst>
        </pc:picChg>
        <pc:picChg chg="add mod">
          <ac:chgData name="Justin Vacquerie" userId="968f4b965d9c7392" providerId="LiveId" clId="{A29D6A66-1017-4251-9070-077E92D0E8FC}" dt="2024-04-19T13:54:24.507" v="39441" actId="1076"/>
          <ac:picMkLst>
            <pc:docMk/>
            <pc:sldMk cId="3734336298" sldId="493"/>
            <ac:picMk id="19" creationId="{2B587800-5BBD-DFEC-1247-8814FFFBCCF4}"/>
          </ac:picMkLst>
        </pc:picChg>
        <pc:picChg chg="add mod">
          <ac:chgData name="Justin Vacquerie" userId="968f4b965d9c7392" providerId="LiveId" clId="{A29D6A66-1017-4251-9070-077E92D0E8FC}" dt="2024-04-20T14:24:33.076" v="51757" actId="1076"/>
          <ac:picMkLst>
            <pc:docMk/>
            <pc:sldMk cId="3734336298" sldId="493"/>
            <ac:picMk id="21" creationId="{E0427C2A-6E9C-78B1-4475-C6C2AB858FCA}"/>
          </ac:picMkLst>
        </pc:picChg>
        <pc:picChg chg="add mod">
          <ac:chgData name="Justin Vacquerie" userId="968f4b965d9c7392" providerId="LiveId" clId="{A29D6A66-1017-4251-9070-077E92D0E8FC}" dt="2024-04-20T14:25:22.739" v="51763"/>
          <ac:picMkLst>
            <pc:docMk/>
            <pc:sldMk cId="3734336298" sldId="493"/>
            <ac:picMk id="22" creationId="{3C624D68-3458-A533-34DD-6828840735F6}"/>
          </ac:picMkLst>
        </pc:picChg>
        <pc:picChg chg="add mod">
          <ac:chgData name="Justin Vacquerie" userId="968f4b965d9c7392" providerId="LiveId" clId="{A29D6A66-1017-4251-9070-077E92D0E8FC}" dt="2024-04-19T13:53:50.568" v="39427" actId="1076"/>
          <ac:picMkLst>
            <pc:docMk/>
            <pc:sldMk cId="3734336298" sldId="493"/>
            <ac:picMk id="23" creationId="{714FECC2-5A94-71A2-1270-436D2126E41C}"/>
          </ac:picMkLst>
        </pc:picChg>
        <pc:picChg chg="add mod">
          <ac:chgData name="Justin Vacquerie" userId="968f4b965d9c7392" providerId="LiveId" clId="{A29D6A66-1017-4251-9070-077E92D0E8FC}" dt="2024-04-19T15:49:08.690" v="39480" actId="1076"/>
          <ac:picMkLst>
            <pc:docMk/>
            <pc:sldMk cId="3734336298" sldId="493"/>
            <ac:picMk id="25" creationId="{7A85BCAA-C299-06E3-9438-4166303DEAB4}"/>
          </ac:picMkLst>
        </pc:picChg>
        <pc:cxnChg chg="add del">
          <ac:chgData name="Justin Vacquerie" userId="968f4b965d9c7392" providerId="LiveId" clId="{A29D6A66-1017-4251-9070-077E92D0E8FC}" dt="2024-04-19T13:14:54.607" v="38797" actId="478"/>
          <ac:cxnSpMkLst>
            <pc:docMk/>
            <pc:sldMk cId="3734336298" sldId="493"/>
            <ac:cxnSpMk id="10" creationId="{B9E3E0AE-3346-02F7-F334-E1AD5806C565}"/>
          </ac:cxnSpMkLst>
        </pc:cxnChg>
        <pc:cxnChg chg="add mod">
          <ac:chgData name="Justin Vacquerie" userId="968f4b965d9c7392" providerId="LiveId" clId="{A29D6A66-1017-4251-9070-077E92D0E8FC}" dt="2024-04-19T13:29:32.297" v="38847" actId="1076"/>
          <ac:cxnSpMkLst>
            <pc:docMk/>
            <pc:sldMk cId="3734336298" sldId="493"/>
            <ac:cxnSpMk id="12" creationId="{0CA731F6-8DAE-3B8A-C6B8-7AEC9AD55F92}"/>
          </ac:cxnSpMkLst>
        </pc:cxnChg>
      </pc:sldChg>
      <pc:sldChg chg="new del">
        <pc:chgData name="Justin Vacquerie" userId="968f4b965d9c7392" providerId="LiveId" clId="{A29D6A66-1017-4251-9070-077E92D0E8FC}" dt="2024-04-20T08:31:42.823" v="42704" actId="47"/>
        <pc:sldMkLst>
          <pc:docMk/>
          <pc:sldMk cId="2184251920" sldId="494"/>
        </pc:sldMkLst>
      </pc:sldChg>
      <pc:sldChg chg="addSp delSp modSp add mod ord modNotesTx">
        <pc:chgData name="Justin Vacquerie" userId="968f4b965d9c7392" providerId="LiveId" clId="{A29D6A66-1017-4251-9070-077E92D0E8FC}" dt="2024-04-21T14:23:48.544" v="65107" actId="20577"/>
        <pc:sldMkLst>
          <pc:docMk/>
          <pc:sldMk cId="2974479669" sldId="494"/>
        </pc:sldMkLst>
        <pc:spChg chg="del">
          <ac:chgData name="Justin Vacquerie" userId="968f4b965d9c7392" providerId="LiveId" clId="{A29D6A66-1017-4251-9070-077E92D0E8FC}" dt="2024-04-20T08:32:29.167" v="42826" actId="478"/>
          <ac:spMkLst>
            <pc:docMk/>
            <pc:sldMk cId="2974479669" sldId="494"/>
            <ac:spMk id="5" creationId="{79AD5EEA-71C2-CCE6-7D6F-D6E2DB16B67D}"/>
          </ac:spMkLst>
        </pc:spChg>
        <pc:spChg chg="add mod">
          <ac:chgData name="Justin Vacquerie" userId="968f4b965d9c7392" providerId="LiveId" clId="{A29D6A66-1017-4251-9070-077E92D0E8FC}" dt="2024-04-20T13:53:41.829" v="49153" actId="1076"/>
          <ac:spMkLst>
            <pc:docMk/>
            <pc:sldMk cId="2974479669" sldId="494"/>
            <ac:spMk id="5" creationId="{A2A54D6C-949E-5AFD-C9D9-A957166FF8FA}"/>
          </ac:spMkLst>
        </pc:spChg>
        <pc:spChg chg="del">
          <ac:chgData name="Justin Vacquerie" userId="968f4b965d9c7392" providerId="LiveId" clId="{A29D6A66-1017-4251-9070-077E92D0E8FC}" dt="2024-04-20T08:32:30.404" v="42827" actId="478"/>
          <ac:spMkLst>
            <pc:docMk/>
            <pc:sldMk cId="2974479669" sldId="494"/>
            <ac:spMk id="6" creationId="{285CB292-4263-8FBF-BED9-94976350DCAC}"/>
          </ac:spMkLst>
        </pc:spChg>
        <pc:spChg chg="add del mod">
          <ac:chgData name="Justin Vacquerie" userId="968f4b965d9c7392" providerId="LiveId" clId="{A29D6A66-1017-4251-9070-077E92D0E8FC}" dt="2024-04-21T07:53:35.053" v="55637" actId="478"/>
          <ac:spMkLst>
            <pc:docMk/>
            <pc:sldMk cId="2974479669" sldId="494"/>
            <ac:spMk id="6" creationId="{535DE76F-3400-6454-A24A-C697B3FC54A9}"/>
          </ac:spMkLst>
        </pc:spChg>
        <pc:spChg chg="add mod">
          <ac:chgData name="Justin Vacquerie" userId="968f4b965d9c7392" providerId="LiveId" clId="{A29D6A66-1017-4251-9070-077E92D0E8FC}" dt="2024-04-21T07:55:44.228" v="55934" actId="1076"/>
          <ac:spMkLst>
            <pc:docMk/>
            <pc:sldMk cId="2974479669" sldId="494"/>
            <ac:spMk id="7" creationId="{9AD4E9FA-DB62-F0BA-7039-AC0AD7CC1F67}"/>
          </ac:spMkLst>
        </pc:spChg>
        <pc:spChg chg="del">
          <ac:chgData name="Justin Vacquerie" userId="968f4b965d9c7392" providerId="LiveId" clId="{A29D6A66-1017-4251-9070-077E92D0E8FC}" dt="2024-04-20T08:32:18.567" v="42817" actId="478"/>
          <ac:spMkLst>
            <pc:docMk/>
            <pc:sldMk cId="2974479669" sldId="494"/>
            <ac:spMk id="7" creationId="{C1D280A7-31C2-B3BD-A6E0-DAD4DD13D51C}"/>
          </ac:spMkLst>
        </pc:spChg>
        <pc:spChg chg="mod">
          <ac:chgData name="Justin Vacquerie" userId="968f4b965d9c7392" providerId="LiveId" clId="{A29D6A66-1017-4251-9070-077E92D0E8FC}" dt="2024-04-20T12:16:02.838" v="48878" actId="20577"/>
          <ac:spMkLst>
            <pc:docMk/>
            <pc:sldMk cId="2974479669" sldId="494"/>
            <ac:spMk id="8" creationId="{5B63686B-344F-58B3-032D-879EB772C378}"/>
          </ac:spMkLst>
        </pc:spChg>
        <pc:spChg chg="del mod">
          <ac:chgData name="Justin Vacquerie" userId="968f4b965d9c7392" providerId="LiveId" clId="{A29D6A66-1017-4251-9070-077E92D0E8FC}" dt="2024-04-20T08:32:28.164" v="42825" actId="478"/>
          <ac:spMkLst>
            <pc:docMk/>
            <pc:sldMk cId="2974479669" sldId="494"/>
            <ac:spMk id="10" creationId="{FE58F459-7490-7A03-6E87-5CB1E3F4B3EF}"/>
          </ac:spMkLst>
        </pc:spChg>
        <pc:spChg chg="del">
          <ac:chgData name="Justin Vacquerie" userId="968f4b965d9c7392" providerId="LiveId" clId="{A29D6A66-1017-4251-9070-077E92D0E8FC}" dt="2024-04-20T08:32:22.905" v="42820" actId="478"/>
          <ac:spMkLst>
            <pc:docMk/>
            <pc:sldMk cId="2974479669" sldId="494"/>
            <ac:spMk id="11" creationId="{8B559354-1D6E-5378-EDEB-CF3C2E1046FB}"/>
          </ac:spMkLst>
        </pc:spChg>
        <pc:spChg chg="del">
          <ac:chgData name="Justin Vacquerie" userId="968f4b965d9c7392" providerId="LiveId" clId="{A29D6A66-1017-4251-9070-077E92D0E8FC}" dt="2024-04-20T08:32:26.487" v="42823" actId="478"/>
          <ac:spMkLst>
            <pc:docMk/>
            <pc:sldMk cId="2974479669" sldId="494"/>
            <ac:spMk id="12" creationId="{E9E340DF-C10F-9A88-F5C9-ADD8BE71B1DC}"/>
          </ac:spMkLst>
        </pc:spChg>
        <pc:spChg chg="del">
          <ac:chgData name="Justin Vacquerie" userId="968f4b965d9c7392" providerId="LiveId" clId="{A29D6A66-1017-4251-9070-077E92D0E8FC}" dt="2024-04-20T08:32:21.658" v="42819" actId="478"/>
          <ac:spMkLst>
            <pc:docMk/>
            <pc:sldMk cId="2974479669" sldId="494"/>
            <ac:spMk id="13" creationId="{B4514687-759C-DF21-EA8A-3B6FBA2DB137}"/>
          </ac:spMkLst>
        </pc:spChg>
        <pc:spChg chg="del">
          <ac:chgData name="Justin Vacquerie" userId="968f4b965d9c7392" providerId="LiveId" clId="{A29D6A66-1017-4251-9070-077E92D0E8FC}" dt="2024-04-20T08:32:19.647" v="42818" actId="478"/>
          <ac:spMkLst>
            <pc:docMk/>
            <pc:sldMk cId="2974479669" sldId="494"/>
            <ac:spMk id="14" creationId="{0E38253B-5476-C855-EA75-00C099DFD984}"/>
          </ac:spMkLst>
        </pc:spChg>
        <pc:spChg chg="del">
          <ac:chgData name="Justin Vacquerie" userId="968f4b965d9c7392" providerId="LiveId" clId="{A29D6A66-1017-4251-9070-077E92D0E8FC}" dt="2024-04-20T08:32:33.718" v="42829" actId="478"/>
          <ac:spMkLst>
            <pc:docMk/>
            <pc:sldMk cId="2974479669" sldId="494"/>
            <ac:spMk id="15" creationId="{1437F2DC-E421-9D96-DE20-A9F8B48205F1}"/>
          </ac:spMkLst>
        </pc:spChg>
        <pc:spChg chg="del">
          <ac:chgData name="Justin Vacquerie" userId="968f4b965d9c7392" providerId="LiveId" clId="{A29D6A66-1017-4251-9070-077E92D0E8FC}" dt="2024-04-20T08:32:31.733" v="42828" actId="478"/>
          <ac:spMkLst>
            <pc:docMk/>
            <pc:sldMk cId="2974479669" sldId="494"/>
            <ac:spMk id="16" creationId="{55433FD5-F2FC-8CCD-2F27-B43FA549109E}"/>
          </ac:spMkLst>
        </pc:spChg>
        <pc:spChg chg="del">
          <ac:chgData name="Justin Vacquerie" userId="968f4b965d9c7392" providerId="LiveId" clId="{A29D6A66-1017-4251-9070-077E92D0E8FC}" dt="2024-04-20T08:32:24.461" v="42821" actId="478"/>
          <ac:spMkLst>
            <pc:docMk/>
            <pc:sldMk cId="2974479669" sldId="494"/>
            <ac:spMk id="18" creationId="{72EE3BD9-319C-5065-7787-743F8D3F4A94}"/>
          </ac:spMkLst>
        </pc:spChg>
        <pc:spChg chg="del">
          <ac:chgData name="Justin Vacquerie" userId="968f4b965d9c7392" providerId="LiveId" clId="{A29D6A66-1017-4251-9070-077E92D0E8FC}" dt="2024-04-20T08:32:34.925" v="42830" actId="478"/>
          <ac:spMkLst>
            <pc:docMk/>
            <pc:sldMk cId="2974479669" sldId="494"/>
            <ac:spMk id="19" creationId="{187AD27E-3122-77AD-734E-AFB3CE2DD834}"/>
          </ac:spMkLst>
        </pc:spChg>
        <pc:graphicFrameChg chg="add del mod modGraphic">
          <ac:chgData name="Justin Vacquerie" userId="968f4b965d9c7392" providerId="LiveId" clId="{A29D6A66-1017-4251-9070-077E92D0E8FC}" dt="2024-04-20T13:53:12.692" v="49129" actId="478"/>
          <ac:graphicFrameMkLst>
            <pc:docMk/>
            <pc:sldMk cId="2974479669" sldId="494"/>
            <ac:graphicFrameMk id="6" creationId="{F0F1BC3C-DBF2-041B-88A7-69E591D8AF84}"/>
          </ac:graphicFrameMkLst>
        </pc:graphicFrameChg>
        <pc:graphicFrameChg chg="add mod modGraphic">
          <ac:chgData name="Justin Vacquerie" userId="968f4b965d9c7392" providerId="LiveId" clId="{A29D6A66-1017-4251-9070-077E92D0E8FC}" dt="2024-04-21T07:55:58.889" v="55935" actId="1076"/>
          <ac:graphicFrameMkLst>
            <pc:docMk/>
            <pc:sldMk cId="2974479669" sldId="494"/>
            <ac:graphicFrameMk id="10" creationId="{8CC3F7BD-D58B-BF34-5FFA-3C0BE601132A}"/>
          </ac:graphicFrameMkLst>
        </pc:graphicFrameChg>
        <pc:graphicFrameChg chg="add mod modGraphic">
          <ac:chgData name="Justin Vacquerie" userId="968f4b965d9c7392" providerId="LiveId" clId="{A29D6A66-1017-4251-9070-077E92D0E8FC}" dt="2024-04-21T07:53:23.182" v="55633" actId="14100"/>
          <ac:graphicFrameMkLst>
            <pc:docMk/>
            <pc:sldMk cId="2974479669" sldId="494"/>
            <ac:graphicFrameMk id="20" creationId="{D05686F5-0294-6EDA-22D8-DD57E0C22644}"/>
          </ac:graphicFrameMkLst>
        </pc:graphicFrameChg>
        <pc:cxnChg chg="del">
          <ac:chgData name="Justin Vacquerie" userId="968f4b965d9c7392" providerId="LiveId" clId="{A29D6A66-1017-4251-9070-077E92D0E8FC}" dt="2024-04-20T08:32:25.891" v="42822" actId="478"/>
          <ac:cxnSpMkLst>
            <pc:docMk/>
            <pc:sldMk cId="2974479669" sldId="494"/>
            <ac:cxnSpMk id="17" creationId="{20AC2184-39FC-7278-4D89-2C664E77E91A}"/>
          </ac:cxnSpMkLst>
        </pc:cxnChg>
      </pc:sldChg>
      <pc:sldChg chg="addSp delSp modSp add mod modNotesTx">
        <pc:chgData name="Justin Vacquerie" userId="968f4b965d9c7392" providerId="LiveId" clId="{A29D6A66-1017-4251-9070-077E92D0E8FC}" dt="2024-04-21T12:02:54.029" v="62284" actId="20577"/>
        <pc:sldMkLst>
          <pc:docMk/>
          <pc:sldMk cId="4150804646" sldId="495"/>
        </pc:sldMkLst>
        <pc:graphicFrameChg chg="modGraphic">
          <ac:chgData name="Justin Vacquerie" userId="968f4b965d9c7392" providerId="LiveId" clId="{A29D6A66-1017-4251-9070-077E92D0E8FC}" dt="2024-04-21T07:46:01.727" v="55376" actId="207"/>
          <ac:graphicFrameMkLst>
            <pc:docMk/>
            <pc:sldMk cId="4150804646" sldId="495"/>
            <ac:graphicFrameMk id="5" creationId="{0308B929-ECE5-1CCE-FBC8-3DF502CB1C1C}"/>
          </ac:graphicFrameMkLst>
        </pc:graphicFrameChg>
        <pc:picChg chg="del">
          <ac:chgData name="Justin Vacquerie" userId="968f4b965d9c7392" providerId="LiveId" clId="{A29D6A66-1017-4251-9070-077E92D0E8FC}" dt="2024-04-21T07:42:58.425" v="55339" actId="478"/>
          <ac:picMkLst>
            <pc:docMk/>
            <pc:sldMk cId="4150804646" sldId="495"/>
            <ac:picMk id="7" creationId="{0BBF6A71-1504-569C-4CD4-F3695E1E91FF}"/>
          </ac:picMkLst>
        </pc:picChg>
        <pc:picChg chg="add mod modCrop">
          <ac:chgData name="Justin Vacquerie" userId="968f4b965d9c7392" providerId="LiveId" clId="{A29D6A66-1017-4251-9070-077E92D0E8FC}" dt="2024-04-21T07:44:11.074" v="55350" actId="732"/>
          <ac:picMkLst>
            <pc:docMk/>
            <pc:sldMk cId="4150804646" sldId="495"/>
            <ac:picMk id="11" creationId="{CD97EA2A-E1D0-DC65-E710-B33C7F8CB226}"/>
          </ac:picMkLst>
        </pc:picChg>
      </pc:sldChg>
    </pc:docChg>
  </pc:docChgLst>
  <pc:docChgLst>
    <pc:chgData name="Justin Vacquerie" userId="968f4b965d9c7392" providerId="LiveId" clId="{ABE54E9F-0662-43D0-8298-79BA61DAB84E}"/>
    <pc:docChg chg="custSel modSld">
      <pc:chgData name="Justin Vacquerie" userId="968f4b965d9c7392" providerId="LiveId" clId="{ABE54E9F-0662-43D0-8298-79BA61DAB84E}" dt="2024-04-23T07:53:16.762" v="301" actId="20577"/>
      <pc:docMkLst>
        <pc:docMk/>
      </pc:docMkLst>
      <pc:sldChg chg="modSp">
        <pc:chgData name="Justin Vacquerie" userId="968f4b965d9c7392" providerId="LiveId" clId="{ABE54E9F-0662-43D0-8298-79BA61DAB84E}" dt="2024-04-22T11:02:03.892" v="3" actId="20577"/>
        <pc:sldMkLst>
          <pc:docMk/>
          <pc:sldMk cId="3731666523" sldId="464"/>
        </pc:sldMkLst>
        <pc:spChg chg="mod">
          <ac:chgData name="Justin Vacquerie" userId="968f4b965d9c7392" providerId="LiveId" clId="{ABE54E9F-0662-43D0-8298-79BA61DAB84E}" dt="2024-04-22T11:02:03.892" v="3" actId="20577"/>
          <ac:spMkLst>
            <pc:docMk/>
            <pc:sldMk cId="3731666523" sldId="464"/>
            <ac:spMk id="15" creationId="{30FDF7A4-1BD9-4B71-E79E-0E2A2D7A01CE}"/>
          </ac:spMkLst>
        </pc:spChg>
      </pc:sldChg>
      <pc:sldChg chg="modSp mod">
        <pc:chgData name="Justin Vacquerie" userId="968f4b965d9c7392" providerId="LiveId" clId="{ABE54E9F-0662-43D0-8298-79BA61DAB84E}" dt="2024-04-23T07:50:32.102" v="174" actId="20577"/>
        <pc:sldMkLst>
          <pc:docMk/>
          <pc:sldMk cId="970525911" sldId="474"/>
        </pc:sldMkLst>
        <pc:spChg chg="mod">
          <ac:chgData name="Justin Vacquerie" userId="968f4b965d9c7392" providerId="LiveId" clId="{ABE54E9F-0662-43D0-8298-79BA61DAB84E}" dt="2024-04-23T07:50:32.102" v="174" actId="20577"/>
          <ac:spMkLst>
            <pc:docMk/>
            <pc:sldMk cId="970525911" sldId="474"/>
            <ac:spMk id="18" creationId="{90C1EA87-C52A-802D-D1FB-F0C9B0CC8D20}"/>
          </ac:spMkLst>
        </pc:spChg>
      </pc:sldChg>
      <pc:sldChg chg="modSp mod">
        <pc:chgData name="Justin Vacquerie" userId="968f4b965d9c7392" providerId="LiveId" clId="{ABE54E9F-0662-43D0-8298-79BA61DAB84E}" dt="2024-04-23T07:50:35.366" v="175" actId="20577"/>
        <pc:sldMkLst>
          <pc:docMk/>
          <pc:sldMk cId="982697817" sldId="475"/>
        </pc:sldMkLst>
        <pc:spChg chg="mod">
          <ac:chgData name="Justin Vacquerie" userId="968f4b965d9c7392" providerId="LiveId" clId="{ABE54E9F-0662-43D0-8298-79BA61DAB84E}" dt="2024-04-23T07:50:35.366" v="175" actId="20577"/>
          <ac:spMkLst>
            <pc:docMk/>
            <pc:sldMk cId="982697817" sldId="475"/>
            <ac:spMk id="18" creationId="{90C1EA87-C52A-802D-D1FB-F0C9B0CC8D20}"/>
          </ac:spMkLst>
        </pc:spChg>
      </pc:sldChg>
      <pc:sldChg chg="modSp mod">
        <pc:chgData name="Justin Vacquerie" userId="968f4b965d9c7392" providerId="LiveId" clId="{ABE54E9F-0662-43D0-8298-79BA61DAB84E}" dt="2024-04-23T07:50:25.647" v="173" actId="20577"/>
        <pc:sldMkLst>
          <pc:docMk/>
          <pc:sldMk cId="2675343734" sldId="476"/>
        </pc:sldMkLst>
        <pc:spChg chg="mod">
          <ac:chgData name="Justin Vacquerie" userId="968f4b965d9c7392" providerId="LiveId" clId="{ABE54E9F-0662-43D0-8298-79BA61DAB84E}" dt="2024-04-23T07:50:25.647" v="173" actId="20577"/>
          <ac:spMkLst>
            <pc:docMk/>
            <pc:sldMk cId="2675343734" sldId="476"/>
            <ac:spMk id="18" creationId="{90C1EA87-C52A-802D-D1FB-F0C9B0CC8D20}"/>
          </ac:spMkLst>
        </pc:spChg>
      </pc:sldChg>
      <pc:sldChg chg="modSp mod">
        <pc:chgData name="Justin Vacquerie" userId="968f4b965d9c7392" providerId="LiveId" clId="{ABE54E9F-0662-43D0-8298-79BA61DAB84E}" dt="2024-04-23T07:50:39.964" v="176" actId="20577"/>
        <pc:sldMkLst>
          <pc:docMk/>
          <pc:sldMk cId="3453332337" sldId="483"/>
        </pc:sldMkLst>
        <pc:spChg chg="mod">
          <ac:chgData name="Justin Vacquerie" userId="968f4b965d9c7392" providerId="LiveId" clId="{ABE54E9F-0662-43D0-8298-79BA61DAB84E}" dt="2024-04-23T07:50:39.964" v="176" actId="20577"/>
          <ac:spMkLst>
            <pc:docMk/>
            <pc:sldMk cId="3453332337" sldId="483"/>
            <ac:spMk id="18" creationId="{90C1EA87-C52A-802D-D1FB-F0C9B0CC8D20}"/>
          </ac:spMkLst>
        </pc:spChg>
      </pc:sldChg>
      <pc:sldChg chg="modNotesTx">
        <pc:chgData name="Justin Vacquerie" userId="968f4b965d9c7392" providerId="LiveId" clId="{ABE54E9F-0662-43D0-8298-79BA61DAB84E}" dt="2024-04-22T11:12:33.861" v="172" actId="20577"/>
        <pc:sldMkLst>
          <pc:docMk/>
          <pc:sldMk cId="3819206255" sldId="484"/>
        </pc:sldMkLst>
      </pc:sldChg>
      <pc:sldChg chg="modNotesTx">
        <pc:chgData name="Justin Vacquerie" userId="968f4b965d9c7392" providerId="LiveId" clId="{ABE54E9F-0662-43D0-8298-79BA61DAB84E}" dt="2024-04-22T11:10:21.120" v="32" actId="20577"/>
        <pc:sldMkLst>
          <pc:docMk/>
          <pc:sldMk cId="3011333609" sldId="485"/>
        </pc:sldMkLst>
      </pc:sldChg>
      <pc:sldChg chg="modNotesTx">
        <pc:chgData name="Justin Vacquerie" userId="968f4b965d9c7392" providerId="LiveId" clId="{ABE54E9F-0662-43D0-8298-79BA61DAB84E}" dt="2024-04-22T11:09:33.917" v="31" actId="313"/>
        <pc:sldMkLst>
          <pc:docMk/>
          <pc:sldMk cId="2117061429" sldId="491"/>
        </pc:sldMkLst>
      </pc:sldChg>
      <pc:sldChg chg="modSp mod">
        <pc:chgData name="Justin Vacquerie" userId="968f4b965d9c7392" providerId="LiveId" clId="{ABE54E9F-0662-43D0-8298-79BA61DAB84E}" dt="2024-04-23T07:53:12.917" v="299" actId="20577"/>
        <pc:sldMkLst>
          <pc:docMk/>
          <pc:sldMk cId="3734336298" sldId="493"/>
        </pc:sldMkLst>
        <pc:spChg chg="mod">
          <ac:chgData name="Justin Vacquerie" userId="968f4b965d9c7392" providerId="LiveId" clId="{ABE54E9F-0662-43D0-8298-79BA61DAB84E}" dt="2024-04-23T07:53:12.917" v="299" actId="20577"/>
          <ac:spMkLst>
            <pc:docMk/>
            <pc:sldMk cId="3734336298" sldId="493"/>
            <ac:spMk id="8" creationId="{5B63686B-344F-58B3-032D-879EB772C378}"/>
          </ac:spMkLst>
        </pc:spChg>
      </pc:sldChg>
      <pc:sldChg chg="modNotesTx">
        <pc:chgData name="Justin Vacquerie" userId="968f4b965d9c7392" providerId="LiveId" clId="{ABE54E9F-0662-43D0-8298-79BA61DAB84E}" dt="2024-04-22T11:08:15.026" v="29" actId="20577"/>
        <pc:sldMkLst>
          <pc:docMk/>
          <pc:sldMk cId="2974479669" sldId="494"/>
        </pc:sldMkLst>
      </pc:sldChg>
      <pc:sldChg chg="modSp mod modNotesTx">
        <pc:chgData name="Justin Vacquerie" userId="968f4b965d9c7392" providerId="LiveId" clId="{ABE54E9F-0662-43D0-8298-79BA61DAB84E}" dt="2024-04-23T07:53:16.762" v="301" actId="20577"/>
        <pc:sldMkLst>
          <pc:docMk/>
          <pc:sldMk cId="4150804646" sldId="495"/>
        </pc:sldMkLst>
        <pc:spChg chg="mod">
          <ac:chgData name="Justin Vacquerie" userId="968f4b965d9c7392" providerId="LiveId" clId="{ABE54E9F-0662-43D0-8298-79BA61DAB84E}" dt="2024-04-23T07:53:16.762" v="301" actId="20577"/>
          <ac:spMkLst>
            <pc:docMk/>
            <pc:sldMk cId="4150804646" sldId="495"/>
            <ac:spMk id="8" creationId="{5B63686B-344F-58B3-032D-879EB772C37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FA8907-F88D-43CC-BD0C-819DCD72F379}" type="doc">
      <dgm:prSet loTypeId="urn:microsoft.com/office/officeart/2005/8/layout/radial4" loCatId="relationship" qsTypeId="urn:microsoft.com/office/officeart/2005/8/quickstyle/simple3" qsCatId="simple" csTypeId="urn:microsoft.com/office/officeart/2005/8/colors/colorful3" csCatId="colorful" phldr="1"/>
      <dgm:spPr/>
      <dgm:t>
        <a:bodyPr/>
        <a:lstStyle/>
        <a:p>
          <a:endParaRPr lang="fr-FR"/>
        </a:p>
      </dgm:t>
    </dgm:pt>
    <dgm:pt modelId="{EF6CD648-549B-4591-B57B-5CB211128933}">
      <dgm:prSet phldrT="[Texte]" custT="1"/>
      <dgm:spPr/>
      <dgm:t>
        <a:bodyPr/>
        <a:lstStyle/>
        <a:p>
          <a:r>
            <a:rPr lang="fr-FR" sz="1400" b="1" dirty="0"/>
            <a:t>Conso totale</a:t>
          </a:r>
        </a:p>
      </dgm:t>
    </dgm:pt>
    <dgm:pt modelId="{67ADE590-8BCE-45C7-A0E2-89A5F9AA1633}" type="parTrans" cxnId="{90C141DB-94FB-4B6A-913E-B66D3F1610FC}">
      <dgm:prSet/>
      <dgm:spPr/>
      <dgm:t>
        <a:bodyPr/>
        <a:lstStyle/>
        <a:p>
          <a:endParaRPr lang="fr-FR" sz="1400"/>
        </a:p>
      </dgm:t>
    </dgm:pt>
    <dgm:pt modelId="{85895341-5E66-4AAF-89EE-E0BBE04E95D2}" type="sibTrans" cxnId="{90C141DB-94FB-4B6A-913E-B66D3F1610FC}">
      <dgm:prSet/>
      <dgm:spPr/>
      <dgm:t>
        <a:bodyPr/>
        <a:lstStyle/>
        <a:p>
          <a:endParaRPr lang="fr-FR" sz="1400"/>
        </a:p>
      </dgm:t>
    </dgm:pt>
    <dgm:pt modelId="{A27C94AA-0F57-45AD-92F2-FFC327431A59}">
      <dgm:prSet phldrT="[Texte]" custT="1"/>
      <dgm:spPr/>
      <dgm:t>
        <a:bodyPr/>
        <a:lstStyle/>
        <a:p>
          <a:r>
            <a:rPr lang="fr-FR" sz="1400" dirty="0"/>
            <a:t>Gaz</a:t>
          </a:r>
        </a:p>
      </dgm:t>
    </dgm:pt>
    <dgm:pt modelId="{0DE2D9F2-F838-4D27-AFCF-76D8D5A2ABED}" type="parTrans" cxnId="{BC48F316-CE1E-44A5-AC5F-E734A8F98BB8}">
      <dgm:prSet/>
      <dgm:spPr/>
      <dgm:t>
        <a:bodyPr/>
        <a:lstStyle/>
        <a:p>
          <a:endParaRPr lang="fr-FR" sz="1400"/>
        </a:p>
      </dgm:t>
    </dgm:pt>
    <dgm:pt modelId="{FDAEF30B-88DF-45A7-B6C9-B68ED054AC67}" type="sibTrans" cxnId="{BC48F316-CE1E-44A5-AC5F-E734A8F98BB8}">
      <dgm:prSet/>
      <dgm:spPr/>
      <dgm:t>
        <a:bodyPr/>
        <a:lstStyle/>
        <a:p>
          <a:endParaRPr lang="fr-FR" sz="1400"/>
        </a:p>
      </dgm:t>
    </dgm:pt>
    <dgm:pt modelId="{793A8CCC-A6A3-4386-9D65-2139AD6C7D05}">
      <dgm:prSet phldrT="[Texte]" custT="1"/>
      <dgm:spPr/>
      <dgm:t>
        <a:bodyPr/>
        <a:lstStyle/>
        <a:p>
          <a:r>
            <a:rPr lang="fr-FR" sz="1400" dirty="0"/>
            <a:t>Electricité </a:t>
          </a:r>
        </a:p>
      </dgm:t>
    </dgm:pt>
    <dgm:pt modelId="{E8A08C52-A500-4599-ADF9-4B907B5BE3CB}" type="parTrans" cxnId="{C6904BED-12D4-4418-BE3C-B82D3EA3659A}">
      <dgm:prSet/>
      <dgm:spPr/>
      <dgm:t>
        <a:bodyPr/>
        <a:lstStyle/>
        <a:p>
          <a:endParaRPr lang="fr-FR" sz="1400"/>
        </a:p>
      </dgm:t>
    </dgm:pt>
    <dgm:pt modelId="{DD1D67EF-06C3-4444-9D93-049EC618594B}" type="sibTrans" cxnId="{C6904BED-12D4-4418-BE3C-B82D3EA3659A}">
      <dgm:prSet/>
      <dgm:spPr/>
      <dgm:t>
        <a:bodyPr/>
        <a:lstStyle/>
        <a:p>
          <a:endParaRPr lang="fr-FR" sz="1400"/>
        </a:p>
      </dgm:t>
    </dgm:pt>
    <dgm:pt modelId="{F74FE940-155A-4DC3-B3BC-AD186D42CE84}">
      <dgm:prSet phldrT="[Texte]" custT="1"/>
      <dgm:spPr/>
      <dgm:t>
        <a:bodyPr/>
        <a:lstStyle/>
        <a:p>
          <a:r>
            <a:rPr lang="fr-FR" sz="1400" dirty="0"/>
            <a:t>Vapeur</a:t>
          </a:r>
        </a:p>
      </dgm:t>
    </dgm:pt>
    <dgm:pt modelId="{781B7CD4-936A-456D-8DF1-E5C3CA093C95}" type="parTrans" cxnId="{EBD58F75-FFD1-423D-AA82-50AAFD233A3F}">
      <dgm:prSet/>
      <dgm:spPr/>
      <dgm:t>
        <a:bodyPr/>
        <a:lstStyle/>
        <a:p>
          <a:endParaRPr lang="fr-FR" sz="1400"/>
        </a:p>
      </dgm:t>
    </dgm:pt>
    <dgm:pt modelId="{FA3A3653-5EFC-4259-91F9-DF0F8DB6E209}" type="sibTrans" cxnId="{EBD58F75-FFD1-423D-AA82-50AAFD233A3F}">
      <dgm:prSet/>
      <dgm:spPr/>
      <dgm:t>
        <a:bodyPr/>
        <a:lstStyle/>
        <a:p>
          <a:endParaRPr lang="fr-FR" sz="1400"/>
        </a:p>
      </dgm:t>
    </dgm:pt>
    <dgm:pt modelId="{B4E1AED1-6D3A-40F6-8C13-3713DB5F75C6}" type="pres">
      <dgm:prSet presAssocID="{DEFA8907-F88D-43CC-BD0C-819DCD72F379}" presName="cycle" presStyleCnt="0">
        <dgm:presLayoutVars>
          <dgm:chMax val="1"/>
          <dgm:dir/>
          <dgm:animLvl val="ctr"/>
          <dgm:resizeHandles val="exact"/>
        </dgm:presLayoutVars>
      </dgm:prSet>
      <dgm:spPr/>
    </dgm:pt>
    <dgm:pt modelId="{F7D32023-F4C7-4623-AA9B-D30E4D96661C}" type="pres">
      <dgm:prSet presAssocID="{EF6CD648-549B-4591-B57B-5CB211128933}" presName="centerShape" presStyleLbl="node0" presStyleIdx="0" presStyleCnt="1"/>
      <dgm:spPr/>
    </dgm:pt>
    <dgm:pt modelId="{AE501EDF-5EE6-45E3-8257-5E5E057C78D1}" type="pres">
      <dgm:prSet presAssocID="{0DE2D9F2-F838-4D27-AFCF-76D8D5A2ABED}" presName="parTrans" presStyleLbl="bgSibTrans2D1" presStyleIdx="0" presStyleCnt="3"/>
      <dgm:spPr/>
    </dgm:pt>
    <dgm:pt modelId="{C696802F-98E3-4333-96E7-7A904A887576}" type="pres">
      <dgm:prSet presAssocID="{A27C94AA-0F57-45AD-92F2-FFC327431A59}" presName="node" presStyleLbl="node1" presStyleIdx="0" presStyleCnt="3">
        <dgm:presLayoutVars>
          <dgm:bulletEnabled val="1"/>
        </dgm:presLayoutVars>
      </dgm:prSet>
      <dgm:spPr/>
    </dgm:pt>
    <dgm:pt modelId="{747F9F2F-1EE4-4651-90C9-33F873FCE4C2}" type="pres">
      <dgm:prSet presAssocID="{E8A08C52-A500-4599-ADF9-4B907B5BE3CB}" presName="parTrans" presStyleLbl="bgSibTrans2D1" presStyleIdx="1" presStyleCnt="3"/>
      <dgm:spPr/>
    </dgm:pt>
    <dgm:pt modelId="{1130C98D-9B89-4336-971D-C910DA236C74}" type="pres">
      <dgm:prSet presAssocID="{793A8CCC-A6A3-4386-9D65-2139AD6C7D05}" presName="node" presStyleLbl="node1" presStyleIdx="1" presStyleCnt="3">
        <dgm:presLayoutVars>
          <dgm:bulletEnabled val="1"/>
        </dgm:presLayoutVars>
      </dgm:prSet>
      <dgm:spPr/>
    </dgm:pt>
    <dgm:pt modelId="{D29AC4C9-75D8-4AF6-A706-F581BA287948}" type="pres">
      <dgm:prSet presAssocID="{781B7CD4-936A-456D-8DF1-E5C3CA093C95}" presName="parTrans" presStyleLbl="bgSibTrans2D1" presStyleIdx="2" presStyleCnt="3"/>
      <dgm:spPr/>
    </dgm:pt>
    <dgm:pt modelId="{87EEACEA-48F7-4A2D-90EB-7A8E546C23D4}" type="pres">
      <dgm:prSet presAssocID="{F74FE940-155A-4DC3-B3BC-AD186D42CE84}" presName="node" presStyleLbl="node1" presStyleIdx="2" presStyleCnt="3">
        <dgm:presLayoutVars>
          <dgm:bulletEnabled val="1"/>
        </dgm:presLayoutVars>
      </dgm:prSet>
      <dgm:spPr/>
    </dgm:pt>
  </dgm:ptLst>
  <dgm:cxnLst>
    <dgm:cxn modelId="{C7990913-EB46-4F3D-B7AE-545912F4B6E4}" type="presOf" srcId="{793A8CCC-A6A3-4386-9D65-2139AD6C7D05}" destId="{1130C98D-9B89-4336-971D-C910DA236C74}" srcOrd="0" destOrd="0" presId="urn:microsoft.com/office/officeart/2005/8/layout/radial4"/>
    <dgm:cxn modelId="{BC48F316-CE1E-44A5-AC5F-E734A8F98BB8}" srcId="{EF6CD648-549B-4591-B57B-5CB211128933}" destId="{A27C94AA-0F57-45AD-92F2-FFC327431A59}" srcOrd="0" destOrd="0" parTransId="{0DE2D9F2-F838-4D27-AFCF-76D8D5A2ABED}" sibTransId="{FDAEF30B-88DF-45A7-B6C9-B68ED054AC67}"/>
    <dgm:cxn modelId="{30B57F69-171D-4F20-9EBE-D05E99E8882C}" type="presOf" srcId="{DEFA8907-F88D-43CC-BD0C-819DCD72F379}" destId="{B4E1AED1-6D3A-40F6-8C13-3713DB5F75C6}" srcOrd="0" destOrd="0" presId="urn:microsoft.com/office/officeart/2005/8/layout/radial4"/>
    <dgm:cxn modelId="{6A945B53-82BD-4FD2-AEAC-029D15F15739}" type="presOf" srcId="{F74FE940-155A-4DC3-B3BC-AD186D42CE84}" destId="{87EEACEA-48F7-4A2D-90EB-7A8E546C23D4}" srcOrd="0" destOrd="0" presId="urn:microsoft.com/office/officeart/2005/8/layout/radial4"/>
    <dgm:cxn modelId="{EBD58F75-FFD1-423D-AA82-50AAFD233A3F}" srcId="{EF6CD648-549B-4591-B57B-5CB211128933}" destId="{F74FE940-155A-4DC3-B3BC-AD186D42CE84}" srcOrd="2" destOrd="0" parTransId="{781B7CD4-936A-456D-8DF1-E5C3CA093C95}" sibTransId="{FA3A3653-5EFC-4259-91F9-DF0F8DB6E209}"/>
    <dgm:cxn modelId="{6F00217C-0546-441E-B4D7-C84414629905}" type="presOf" srcId="{781B7CD4-936A-456D-8DF1-E5C3CA093C95}" destId="{D29AC4C9-75D8-4AF6-A706-F581BA287948}" srcOrd="0" destOrd="0" presId="urn:microsoft.com/office/officeart/2005/8/layout/radial4"/>
    <dgm:cxn modelId="{0C2E4495-73DD-4D25-BC5E-3FB81CE64FEC}" type="presOf" srcId="{E8A08C52-A500-4599-ADF9-4B907B5BE3CB}" destId="{747F9F2F-1EE4-4651-90C9-33F873FCE4C2}" srcOrd="0" destOrd="0" presId="urn:microsoft.com/office/officeart/2005/8/layout/radial4"/>
    <dgm:cxn modelId="{1C841497-3E95-4682-B6DC-2D60C4D0E89A}" type="presOf" srcId="{0DE2D9F2-F838-4D27-AFCF-76D8D5A2ABED}" destId="{AE501EDF-5EE6-45E3-8257-5E5E057C78D1}" srcOrd="0" destOrd="0" presId="urn:microsoft.com/office/officeart/2005/8/layout/radial4"/>
    <dgm:cxn modelId="{732D519D-2CA5-4B80-8C2C-F2A23A4A5247}" type="presOf" srcId="{A27C94AA-0F57-45AD-92F2-FFC327431A59}" destId="{C696802F-98E3-4333-96E7-7A904A887576}" srcOrd="0" destOrd="0" presId="urn:microsoft.com/office/officeart/2005/8/layout/radial4"/>
    <dgm:cxn modelId="{A4E118B9-A99B-4DEC-89EE-72B03A921DB1}" type="presOf" srcId="{EF6CD648-549B-4591-B57B-5CB211128933}" destId="{F7D32023-F4C7-4623-AA9B-D30E4D96661C}" srcOrd="0" destOrd="0" presId="urn:microsoft.com/office/officeart/2005/8/layout/radial4"/>
    <dgm:cxn modelId="{90C141DB-94FB-4B6A-913E-B66D3F1610FC}" srcId="{DEFA8907-F88D-43CC-BD0C-819DCD72F379}" destId="{EF6CD648-549B-4591-B57B-5CB211128933}" srcOrd="0" destOrd="0" parTransId="{67ADE590-8BCE-45C7-A0E2-89A5F9AA1633}" sibTransId="{85895341-5E66-4AAF-89EE-E0BBE04E95D2}"/>
    <dgm:cxn modelId="{C6904BED-12D4-4418-BE3C-B82D3EA3659A}" srcId="{EF6CD648-549B-4591-B57B-5CB211128933}" destId="{793A8CCC-A6A3-4386-9D65-2139AD6C7D05}" srcOrd="1" destOrd="0" parTransId="{E8A08C52-A500-4599-ADF9-4B907B5BE3CB}" sibTransId="{DD1D67EF-06C3-4444-9D93-049EC618594B}"/>
    <dgm:cxn modelId="{F13D1A77-8A1A-46C6-83DA-67AEA0E0B85B}" type="presParOf" srcId="{B4E1AED1-6D3A-40F6-8C13-3713DB5F75C6}" destId="{F7D32023-F4C7-4623-AA9B-D30E4D96661C}" srcOrd="0" destOrd="0" presId="urn:microsoft.com/office/officeart/2005/8/layout/radial4"/>
    <dgm:cxn modelId="{6906AD05-7B30-4E7F-ABDF-22E5C700FA32}" type="presParOf" srcId="{B4E1AED1-6D3A-40F6-8C13-3713DB5F75C6}" destId="{AE501EDF-5EE6-45E3-8257-5E5E057C78D1}" srcOrd="1" destOrd="0" presId="urn:microsoft.com/office/officeart/2005/8/layout/radial4"/>
    <dgm:cxn modelId="{C362CB6B-4814-4719-9513-56B4DF37A9E4}" type="presParOf" srcId="{B4E1AED1-6D3A-40F6-8C13-3713DB5F75C6}" destId="{C696802F-98E3-4333-96E7-7A904A887576}" srcOrd="2" destOrd="0" presId="urn:microsoft.com/office/officeart/2005/8/layout/radial4"/>
    <dgm:cxn modelId="{919636F5-990A-43A9-A5E1-5CC58D7584A5}" type="presParOf" srcId="{B4E1AED1-6D3A-40F6-8C13-3713DB5F75C6}" destId="{747F9F2F-1EE4-4651-90C9-33F873FCE4C2}" srcOrd="3" destOrd="0" presId="urn:microsoft.com/office/officeart/2005/8/layout/radial4"/>
    <dgm:cxn modelId="{A0A5E901-114F-4632-A0E2-93A7D3DFFAA2}" type="presParOf" srcId="{B4E1AED1-6D3A-40F6-8C13-3713DB5F75C6}" destId="{1130C98D-9B89-4336-971D-C910DA236C74}" srcOrd="4" destOrd="0" presId="urn:microsoft.com/office/officeart/2005/8/layout/radial4"/>
    <dgm:cxn modelId="{461F47DF-03A9-49B7-8E59-AE70B23B44F6}" type="presParOf" srcId="{B4E1AED1-6D3A-40F6-8C13-3713DB5F75C6}" destId="{D29AC4C9-75D8-4AF6-A706-F581BA287948}" srcOrd="5" destOrd="0" presId="urn:microsoft.com/office/officeart/2005/8/layout/radial4"/>
    <dgm:cxn modelId="{7AD47B1A-6B39-487F-B77B-0392B09AEC07}" type="presParOf" srcId="{B4E1AED1-6D3A-40F6-8C13-3713DB5F75C6}" destId="{87EEACEA-48F7-4A2D-90EB-7A8E546C23D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FA8907-F88D-43CC-BD0C-819DCD72F379}" type="doc">
      <dgm:prSet loTypeId="urn:microsoft.com/office/officeart/2005/8/layout/radial4" loCatId="relationship" qsTypeId="urn:microsoft.com/office/officeart/2005/8/quickstyle/simple3" qsCatId="simple" csTypeId="urn:microsoft.com/office/officeart/2005/8/colors/colorful3" csCatId="colorful" phldr="1"/>
      <dgm:spPr/>
      <dgm:t>
        <a:bodyPr/>
        <a:lstStyle/>
        <a:p>
          <a:endParaRPr lang="fr-FR"/>
        </a:p>
      </dgm:t>
    </dgm:pt>
    <dgm:pt modelId="{EF6CD648-549B-4591-B57B-5CB211128933}">
      <dgm:prSet phldrT="[Texte]" custT="1"/>
      <dgm:spPr/>
      <dgm:t>
        <a:bodyPr/>
        <a:lstStyle/>
        <a:p>
          <a:r>
            <a:rPr lang="fr-FR" sz="1400" b="1" dirty="0"/>
            <a:t>Surface totale</a:t>
          </a:r>
        </a:p>
      </dgm:t>
    </dgm:pt>
    <dgm:pt modelId="{67ADE590-8BCE-45C7-A0E2-89A5F9AA1633}" type="parTrans" cxnId="{90C141DB-94FB-4B6A-913E-B66D3F1610FC}">
      <dgm:prSet/>
      <dgm:spPr/>
      <dgm:t>
        <a:bodyPr/>
        <a:lstStyle/>
        <a:p>
          <a:endParaRPr lang="fr-FR" sz="1400"/>
        </a:p>
      </dgm:t>
    </dgm:pt>
    <dgm:pt modelId="{85895341-5E66-4AAF-89EE-E0BBE04E95D2}" type="sibTrans" cxnId="{90C141DB-94FB-4B6A-913E-B66D3F1610FC}">
      <dgm:prSet/>
      <dgm:spPr/>
      <dgm:t>
        <a:bodyPr/>
        <a:lstStyle/>
        <a:p>
          <a:endParaRPr lang="fr-FR" sz="1400"/>
        </a:p>
      </dgm:t>
    </dgm:pt>
    <dgm:pt modelId="{A27C94AA-0F57-45AD-92F2-FFC327431A59}">
      <dgm:prSet phldrT="[Texte]" custT="1"/>
      <dgm:spPr/>
      <dgm:t>
        <a:bodyPr/>
        <a:lstStyle/>
        <a:p>
          <a:r>
            <a:rPr lang="fr-FR" sz="1400" dirty="0"/>
            <a:t>Surface</a:t>
          </a:r>
        </a:p>
        <a:p>
          <a:r>
            <a:rPr lang="fr-FR" sz="1400" dirty="0"/>
            <a:t>Usage 1</a:t>
          </a:r>
        </a:p>
      </dgm:t>
    </dgm:pt>
    <dgm:pt modelId="{0DE2D9F2-F838-4D27-AFCF-76D8D5A2ABED}" type="parTrans" cxnId="{BC48F316-CE1E-44A5-AC5F-E734A8F98BB8}">
      <dgm:prSet/>
      <dgm:spPr/>
      <dgm:t>
        <a:bodyPr/>
        <a:lstStyle/>
        <a:p>
          <a:endParaRPr lang="fr-FR" sz="1400"/>
        </a:p>
      </dgm:t>
    </dgm:pt>
    <dgm:pt modelId="{FDAEF30B-88DF-45A7-B6C9-B68ED054AC67}" type="sibTrans" cxnId="{BC48F316-CE1E-44A5-AC5F-E734A8F98BB8}">
      <dgm:prSet/>
      <dgm:spPr/>
      <dgm:t>
        <a:bodyPr/>
        <a:lstStyle/>
        <a:p>
          <a:endParaRPr lang="fr-FR" sz="1400"/>
        </a:p>
      </dgm:t>
    </dgm:pt>
    <dgm:pt modelId="{793A8CCC-A6A3-4386-9D65-2139AD6C7D05}">
      <dgm:prSet phldrT="[Texte]" custT="1"/>
      <dgm:spPr/>
      <dgm:t>
        <a:bodyPr/>
        <a:lstStyle/>
        <a:p>
          <a:r>
            <a:rPr lang="fr-FR" sz="1400" dirty="0"/>
            <a:t>Surface </a:t>
          </a:r>
        </a:p>
        <a:p>
          <a:r>
            <a:rPr lang="fr-FR" sz="1400" dirty="0"/>
            <a:t>Usage 2 </a:t>
          </a:r>
        </a:p>
      </dgm:t>
    </dgm:pt>
    <dgm:pt modelId="{E8A08C52-A500-4599-ADF9-4B907B5BE3CB}" type="parTrans" cxnId="{C6904BED-12D4-4418-BE3C-B82D3EA3659A}">
      <dgm:prSet/>
      <dgm:spPr/>
      <dgm:t>
        <a:bodyPr/>
        <a:lstStyle/>
        <a:p>
          <a:endParaRPr lang="fr-FR" sz="1400"/>
        </a:p>
      </dgm:t>
    </dgm:pt>
    <dgm:pt modelId="{DD1D67EF-06C3-4444-9D93-049EC618594B}" type="sibTrans" cxnId="{C6904BED-12D4-4418-BE3C-B82D3EA3659A}">
      <dgm:prSet/>
      <dgm:spPr/>
      <dgm:t>
        <a:bodyPr/>
        <a:lstStyle/>
        <a:p>
          <a:endParaRPr lang="fr-FR" sz="1400"/>
        </a:p>
      </dgm:t>
    </dgm:pt>
    <dgm:pt modelId="{F74FE940-155A-4DC3-B3BC-AD186D42CE84}">
      <dgm:prSet phldrT="[Texte]" custT="1"/>
      <dgm:spPr/>
      <dgm:t>
        <a:bodyPr/>
        <a:lstStyle/>
        <a:p>
          <a:r>
            <a:rPr lang="fr-FR" sz="1400" dirty="0"/>
            <a:t>Surface</a:t>
          </a:r>
        </a:p>
        <a:p>
          <a:r>
            <a:rPr lang="fr-FR" sz="1400" dirty="0"/>
            <a:t>Usage 3</a:t>
          </a:r>
        </a:p>
      </dgm:t>
    </dgm:pt>
    <dgm:pt modelId="{781B7CD4-936A-456D-8DF1-E5C3CA093C95}" type="parTrans" cxnId="{EBD58F75-FFD1-423D-AA82-50AAFD233A3F}">
      <dgm:prSet/>
      <dgm:spPr/>
      <dgm:t>
        <a:bodyPr/>
        <a:lstStyle/>
        <a:p>
          <a:endParaRPr lang="fr-FR" sz="1400"/>
        </a:p>
      </dgm:t>
    </dgm:pt>
    <dgm:pt modelId="{FA3A3653-5EFC-4259-91F9-DF0F8DB6E209}" type="sibTrans" cxnId="{EBD58F75-FFD1-423D-AA82-50AAFD233A3F}">
      <dgm:prSet/>
      <dgm:spPr/>
      <dgm:t>
        <a:bodyPr/>
        <a:lstStyle/>
        <a:p>
          <a:endParaRPr lang="fr-FR" sz="1400"/>
        </a:p>
      </dgm:t>
    </dgm:pt>
    <dgm:pt modelId="{B4E1AED1-6D3A-40F6-8C13-3713DB5F75C6}" type="pres">
      <dgm:prSet presAssocID="{DEFA8907-F88D-43CC-BD0C-819DCD72F379}" presName="cycle" presStyleCnt="0">
        <dgm:presLayoutVars>
          <dgm:chMax val="1"/>
          <dgm:dir/>
          <dgm:animLvl val="ctr"/>
          <dgm:resizeHandles val="exact"/>
        </dgm:presLayoutVars>
      </dgm:prSet>
      <dgm:spPr/>
    </dgm:pt>
    <dgm:pt modelId="{F7D32023-F4C7-4623-AA9B-D30E4D96661C}" type="pres">
      <dgm:prSet presAssocID="{EF6CD648-549B-4591-B57B-5CB211128933}" presName="centerShape" presStyleLbl="node0" presStyleIdx="0" presStyleCnt="1"/>
      <dgm:spPr/>
    </dgm:pt>
    <dgm:pt modelId="{AE501EDF-5EE6-45E3-8257-5E5E057C78D1}" type="pres">
      <dgm:prSet presAssocID="{0DE2D9F2-F838-4D27-AFCF-76D8D5A2ABED}" presName="parTrans" presStyleLbl="bgSibTrans2D1" presStyleIdx="0" presStyleCnt="3"/>
      <dgm:spPr/>
    </dgm:pt>
    <dgm:pt modelId="{C696802F-98E3-4333-96E7-7A904A887576}" type="pres">
      <dgm:prSet presAssocID="{A27C94AA-0F57-45AD-92F2-FFC327431A59}" presName="node" presStyleLbl="node1" presStyleIdx="0" presStyleCnt="3">
        <dgm:presLayoutVars>
          <dgm:bulletEnabled val="1"/>
        </dgm:presLayoutVars>
      </dgm:prSet>
      <dgm:spPr/>
    </dgm:pt>
    <dgm:pt modelId="{747F9F2F-1EE4-4651-90C9-33F873FCE4C2}" type="pres">
      <dgm:prSet presAssocID="{E8A08C52-A500-4599-ADF9-4B907B5BE3CB}" presName="parTrans" presStyleLbl="bgSibTrans2D1" presStyleIdx="1" presStyleCnt="3"/>
      <dgm:spPr/>
    </dgm:pt>
    <dgm:pt modelId="{1130C98D-9B89-4336-971D-C910DA236C74}" type="pres">
      <dgm:prSet presAssocID="{793A8CCC-A6A3-4386-9D65-2139AD6C7D05}" presName="node" presStyleLbl="node1" presStyleIdx="1" presStyleCnt="3">
        <dgm:presLayoutVars>
          <dgm:bulletEnabled val="1"/>
        </dgm:presLayoutVars>
      </dgm:prSet>
      <dgm:spPr/>
    </dgm:pt>
    <dgm:pt modelId="{D29AC4C9-75D8-4AF6-A706-F581BA287948}" type="pres">
      <dgm:prSet presAssocID="{781B7CD4-936A-456D-8DF1-E5C3CA093C95}" presName="parTrans" presStyleLbl="bgSibTrans2D1" presStyleIdx="2" presStyleCnt="3"/>
      <dgm:spPr/>
    </dgm:pt>
    <dgm:pt modelId="{87EEACEA-48F7-4A2D-90EB-7A8E546C23D4}" type="pres">
      <dgm:prSet presAssocID="{F74FE940-155A-4DC3-B3BC-AD186D42CE84}" presName="node" presStyleLbl="node1" presStyleIdx="2" presStyleCnt="3">
        <dgm:presLayoutVars>
          <dgm:bulletEnabled val="1"/>
        </dgm:presLayoutVars>
      </dgm:prSet>
      <dgm:spPr/>
    </dgm:pt>
  </dgm:ptLst>
  <dgm:cxnLst>
    <dgm:cxn modelId="{C7990913-EB46-4F3D-B7AE-545912F4B6E4}" type="presOf" srcId="{793A8CCC-A6A3-4386-9D65-2139AD6C7D05}" destId="{1130C98D-9B89-4336-971D-C910DA236C74}" srcOrd="0" destOrd="0" presId="urn:microsoft.com/office/officeart/2005/8/layout/radial4"/>
    <dgm:cxn modelId="{BC48F316-CE1E-44A5-AC5F-E734A8F98BB8}" srcId="{EF6CD648-549B-4591-B57B-5CB211128933}" destId="{A27C94AA-0F57-45AD-92F2-FFC327431A59}" srcOrd="0" destOrd="0" parTransId="{0DE2D9F2-F838-4D27-AFCF-76D8D5A2ABED}" sibTransId="{FDAEF30B-88DF-45A7-B6C9-B68ED054AC67}"/>
    <dgm:cxn modelId="{30B57F69-171D-4F20-9EBE-D05E99E8882C}" type="presOf" srcId="{DEFA8907-F88D-43CC-BD0C-819DCD72F379}" destId="{B4E1AED1-6D3A-40F6-8C13-3713DB5F75C6}" srcOrd="0" destOrd="0" presId="urn:microsoft.com/office/officeart/2005/8/layout/radial4"/>
    <dgm:cxn modelId="{6A945B53-82BD-4FD2-AEAC-029D15F15739}" type="presOf" srcId="{F74FE940-155A-4DC3-B3BC-AD186D42CE84}" destId="{87EEACEA-48F7-4A2D-90EB-7A8E546C23D4}" srcOrd="0" destOrd="0" presId="urn:microsoft.com/office/officeart/2005/8/layout/radial4"/>
    <dgm:cxn modelId="{EBD58F75-FFD1-423D-AA82-50AAFD233A3F}" srcId="{EF6CD648-549B-4591-B57B-5CB211128933}" destId="{F74FE940-155A-4DC3-B3BC-AD186D42CE84}" srcOrd="2" destOrd="0" parTransId="{781B7CD4-936A-456D-8DF1-E5C3CA093C95}" sibTransId="{FA3A3653-5EFC-4259-91F9-DF0F8DB6E209}"/>
    <dgm:cxn modelId="{6F00217C-0546-441E-B4D7-C84414629905}" type="presOf" srcId="{781B7CD4-936A-456D-8DF1-E5C3CA093C95}" destId="{D29AC4C9-75D8-4AF6-A706-F581BA287948}" srcOrd="0" destOrd="0" presId="urn:microsoft.com/office/officeart/2005/8/layout/radial4"/>
    <dgm:cxn modelId="{0C2E4495-73DD-4D25-BC5E-3FB81CE64FEC}" type="presOf" srcId="{E8A08C52-A500-4599-ADF9-4B907B5BE3CB}" destId="{747F9F2F-1EE4-4651-90C9-33F873FCE4C2}" srcOrd="0" destOrd="0" presId="urn:microsoft.com/office/officeart/2005/8/layout/radial4"/>
    <dgm:cxn modelId="{1C841497-3E95-4682-B6DC-2D60C4D0E89A}" type="presOf" srcId="{0DE2D9F2-F838-4D27-AFCF-76D8D5A2ABED}" destId="{AE501EDF-5EE6-45E3-8257-5E5E057C78D1}" srcOrd="0" destOrd="0" presId="urn:microsoft.com/office/officeart/2005/8/layout/radial4"/>
    <dgm:cxn modelId="{732D519D-2CA5-4B80-8C2C-F2A23A4A5247}" type="presOf" srcId="{A27C94AA-0F57-45AD-92F2-FFC327431A59}" destId="{C696802F-98E3-4333-96E7-7A904A887576}" srcOrd="0" destOrd="0" presId="urn:microsoft.com/office/officeart/2005/8/layout/radial4"/>
    <dgm:cxn modelId="{A4E118B9-A99B-4DEC-89EE-72B03A921DB1}" type="presOf" srcId="{EF6CD648-549B-4591-B57B-5CB211128933}" destId="{F7D32023-F4C7-4623-AA9B-D30E4D96661C}" srcOrd="0" destOrd="0" presId="urn:microsoft.com/office/officeart/2005/8/layout/radial4"/>
    <dgm:cxn modelId="{90C141DB-94FB-4B6A-913E-B66D3F1610FC}" srcId="{DEFA8907-F88D-43CC-BD0C-819DCD72F379}" destId="{EF6CD648-549B-4591-B57B-5CB211128933}" srcOrd="0" destOrd="0" parTransId="{67ADE590-8BCE-45C7-A0E2-89A5F9AA1633}" sibTransId="{85895341-5E66-4AAF-89EE-E0BBE04E95D2}"/>
    <dgm:cxn modelId="{C6904BED-12D4-4418-BE3C-B82D3EA3659A}" srcId="{EF6CD648-549B-4591-B57B-5CB211128933}" destId="{793A8CCC-A6A3-4386-9D65-2139AD6C7D05}" srcOrd="1" destOrd="0" parTransId="{E8A08C52-A500-4599-ADF9-4B907B5BE3CB}" sibTransId="{DD1D67EF-06C3-4444-9D93-049EC618594B}"/>
    <dgm:cxn modelId="{F13D1A77-8A1A-46C6-83DA-67AEA0E0B85B}" type="presParOf" srcId="{B4E1AED1-6D3A-40F6-8C13-3713DB5F75C6}" destId="{F7D32023-F4C7-4623-AA9B-D30E4D96661C}" srcOrd="0" destOrd="0" presId="urn:microsoft.com/office/officeart/2005/8/layout/radial4"/>
    <dgm:cxn modelId="{6906AD05-7B30-4E7F-ABDF-22E5C700FA32}" type="presParOf" srcId="{B4E1AED1-6D3A-40F6-8C13-3713DB5F75C6}" destId="{AE501EDF-5EE6-45E3-8257-5E5E057C78D1}" srcOrd="1" destOrd="0" presId="urn:microsoft.com/office/officeart/2005/8/layout/radial4"/>
    <dgm:cxn modelId="{C362CB6B-4814-4719-9513-56B4DF37A9E4}" type="presParOf" srcId="{B4E1AED1-6D3A-40F6-8C13-3713DB5F75C6}" destId="{C696802F-98E3-4333-96E7-7A904A887576}" srcOrd="2" destOrd="0" presId="urn:microsoft.com/office/officeart/2005/8/layout/radial4"/>
    <dgm:cxn modelId="{919636F5-990A-43A9-A5E1-5CC58D7584A5}" type="presParOf" srcId="{B4E1AED1-6D3A-40F6-8C13-3713DB5F75C6}" destId="{747F9F2F-1EE4-4651-90C9-33F873FCE4C2}" srcOrd="3" destOrd="0" presId="urn:microsoft.com/office/officeart/2005/8/layout/radial4"/>
    <dgm:cxn modelId="{A0A5E901-114F-4632-A0E2-93A7D3DFFAA2}" type="presParOf" srcId="{B4E1AED1-6D3A-40F6-8C13-3713DB5F75C6}" destId="{1130C98D-9B89-4336-971D-C910DA236C74}" srcOrd="4" destOrd="0" presId="urn:microsoft.com/office/officeart/2005/8/layout/radial4"/>
    <dgm:cxn modelId="{461F47DF-03A9-49B7-8E59-AE70B23B44F6}" type="presParOf" srcId="{B4E1AED1-6D3A-40F6-8C13-3713DB5F75C6}" destId="{D29AC4C9-75D8-4AF6-A706-F581BA287948}" srcOrd="5" destOrd="0" presId="urn:microsoft.com/office/officeart/2005/8/layout/radial4"/>
    <dgm:cxn modelId="{7AD47B1A-6B39-487F-B77B-0392B09AEC07}" type="presParOf" srcId="{B4E1AED1-6D3A-40F6-8C13-3713DB5F75C6}" destId="{87EEACEA-48F7-4A2D-90EB-7A8E546C23D4}" srcOrd="6"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A7C86C-4994-4219-ABD2-73741FDC239D}"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fr-FR"/>
        </a:p>
      </dgm:t>
    </dgm:pt>
    <dgm:pt modelId="{A4BA4C0E-406C-41B8-BE33-3EA9BE1230B0}">
      <dgm:prSet phldrT="[Texte]"/>
      <dgm:spPr/>
      <dgm:t>
        <a:bodyPr/>
        <a:lstStyle/>
        <a:p>
          <a:r>
            <a:rPr lang="fr-FR" dirty="0"/>
            <a:t>Elastic net</a:t>
          </a:r>
        </a:p>
      </dgm:t>
    </dgm:pt>
    <dgm:pt modelId="{0151BE36-9823-492D-9FF7-6010B6D5C9A8}" type="parTrans" cxnId="{1FB1BA8F-8A19-40F0-9DA2-83086A43F679}">
      <dgm:prSet/>
      <dgm:spPr/>
      <dgm:t>
        <a:bodyPr/>
        <a:lstStyle/>
        <a:p>
          <a:endParaRPr lang="fr-FR"/>
        </a:p>
      </dgm:t>
    </dgm:pt>
    <dgm:pt modelId="{86815FFE-99EF-4D71-99AA-51C83E60D6A3}" type="sibTrans" cxnId="{1FB1BA8F-8A19-40F0-9DA2-83086A43F679}">
      <dgm:prSet/>
      <dgm:spPr/>
      <dgm:t>
        <a:bodyPr/>
        <a:lstStyle/>
        <a:p>
          <a:endParaRPr lang="fr-FR"/>
        </a:p>
      </dgm:t>
    </dgm:pt>
    <dgm:pt modelId="{2CBBBC8E-D935-483B-9E4C-0ACDFC6DE7D6}">
      <dgm:prSet phldrT="[Texte]"/>
      <dgm:spPr/>
      <dgm:t>
        <a:bodyPr/>
        <a:lstStyle/>
        <a:p>
          <a:r>
            <a:rPr lang="fr-FR" dirty="0"/>
            <a:t>Le PLS</a:t>
          </a:r>
        </a:p>
      </dgm:t>
    </dgm:pt>
    <dgm:pt modelId="{9865241B-E4BD-4812-8DBC-DBEB0FD17BDE}" type="parTrans" cxnId="{5E768C75-0CED-4F5F-A8BF-7C4B9D58A25E}">
      <dgm:prSet/>
      <dgm:spPr/>
      <dgm:t>
        <a:bodyPr/>
        <a:lstStyle/>
        <a:p>
          <a:endParaRPr lang="fr-FR"/>
        </a:p>
      </dgm:t>
    </dgm:pt>
    <dgm:pt modelId="{74F03514-00A1-4212-8240-AF8D2EE89CDC}" type="sibTrans" cxnId="{5E768C75-0CED-4F5F-A8BF-7C4B9D58A25E}">
      <dgm:prSet/>
      <dgm:spPr/>
      <dgm:t>
        <a:bodyPr/>
        <a:lstStyle/>
        <a:p>
          <a:endParaRPr lang="fr-FR"/>
        </a:p>
      </dgm:t>
    </dgm:pt>
    <dgm:pt modelId="{A020708C-39CF-4F99-A507-2DFB9401DDAE}">
      <dgm:prSet phldrT="[Texte]"/>
      <dgm:spPr/>
      <dgm:t>
        <a:bodyPr/>
        <a:lstStyle/>
        <a:p>
          <a:r>
            <a:rPr lang="fr-FR" dirty="0"/>
            <a:t>Le SVR</a:t>
          </a:r>
        </a:p>
      </dgm:t>
    </dgm:pt>
    <dgm:pt modelId="{FB2C2C90-8ED1-483E-B59B-01F75C36762C}" type="parTrans" cxnId="{93FBAA1A-7986-4C58-B863-E17A7F742007}">
      <dgm:prSet/>
      <dgm:spPr/>
      <dgm:t>
        <a:bodyPr/>
        <a:lstStyle/>
        <a:p>
          <a:endParaRPr lang="fr-FR"/>
        </a:p>
      </dgm:t>
    </dgm:pt>
    <dgm:pt modelId="{94E454F4-0C3F-4BC0-A92E-B3706B44382D}" type="sibTrans" cxnId="{93FBAA1A-7986-4C58-B863-E17A7F742007}">
      <dgm:prSet/>
      <dgm:spPr/>
      <dgm:t>
        <a:bodyPr/>
        <a:lstStyle/>
        <a:p>
          <a:endParaRPr lang="fr-FR"/>
        </a:p>
      </dgm:t>
    </dgm:pt>
    <dgm:pt modelId="{D5C42ADD-F82A-40BA-B011-3516586F631C}">
      <dgm:prSet phldrT="[Texte]"/>
      <dgm:spPr/>
      <dgm:t>
        <a:bodyPr/>
        <a:lstStyle/>
        <a:p>
          <a:r>
            <a:rPr lang="fr-FR" dirty="0"/>
            <a:t>Le Gradient </a:t>
          </a:r>
          <a:r>
            <a:rPr lang="fr-FR" dirty="0" err="1"/>
            <a:t>Boosting</a:t>
          </a:r>
          <a:endParaRPr lang="fr-FR" dirty="0"/>
        </a:p>
      </dgm:t>
    </dgm:pt>
    <dgm:pt modelId="{9BA47A1C-A1CF-43DA-8CCF-421F58B579B0}" type="parTrans" cxnId="{B8F5C3A8-7AA3-4CE8-91CF-8ADF13C0FC31}">
      <dgm:prSet/>
      <dgm:spPr/>
      <dgm:t>
        <a:bodyPr/>
        <a:lstStyle/>
        <a:p>
          <a:endParaRPr lang="fr-FR"/>
        </a:p>
      </dgm:t>
    </dgm:pt>
    <dgm:pt modelId="{01386143-66A9-443C-83E3-D791E1A712A1}" type="sibTrans" cxnId="{B8F5C3A8-7AA3-4CE8-91CF-8ADF13C0FC31}">
      <dgm:prSet/>
      <dgm:spPr/>
      <dgm:t>
        <a:bodyPr/>
        <a:lstStyle/>
        <a:p>
          <a:endParaRPr lang="fr-FR"/>
        </a:p>
      </dgm:t>
    </dgm:pt>
    <dgm:pt modelId="{292D1318-CE7B-4285-9FEF-75E94822D924}">
      <dgm:prSet phldrT="[Texte]"/>
      <dgm:spPr/>
      <dgm:t>
        <a:bodyPr/>
        <a:lstStyle/>
        <a:p>
          <a:r>
            <a:rPr lang="fr-FR" dirty="0"/>
            <a:t>Le </a:t>
          </a:r>
          <a:r>
            <a:rPr lang="fr-FR" dirty="0" err="1"/>
            <a:t>Random</a:t>
          </a:r>
          <a:r>
            <a:rPr lang="fr-FR" dirty="0"/>
            <a:t> Forest</a:t>
          </a:r>
        </a:p>
      </dgm:t>
    </dgm:pt>
    <dgm:pt modelId="{677ED854-E1A4-40E6-88B0-512CD7A35B4A}" type="parTrans" cxnId="{C2C2F4C4-49E5-496C-ACC2-B131CB4EA17A}">
      <dgm:prSet/>
      <dgm:spPr/>
      <dgm:t>
        <a:bodyPr/>
        <a:lstStyle/>
        <a:p>
          <a:endParaRPr lang="fr-FR"/>
        </a:p>
      </dgm:t>
    </dgm:pt>
    <dgm:pt modelId="{458A7210-DB28-4837-83F7-AA045D2A148B}" type="sibTrans" cxnId="{C2C2F4C4-49E5-496C-ACC2-B131CB4EA17A}">
      <dgm:prSet/>
      <dgm:spPr/>
      <dgm:t>
        <a:bodyPr/>
        <a:lstStyle/>
        <a:p>
          <a:endParaRPr lang="fr-FR"/>
        </a:p>
      </dgm:t>
    </dgm:pt>
    <dgm:pt modelId="{D54CE38A-EFF2-4C38-9E19-DDFEA27201F7}" type="pres">
      <dgm:prSet presAssocID="{35A7C86C-4994-4219-ABD2-73741FDC239D}" presName="diagram" presStyleCnt="0">
        <dgm:presLayoutVars>
          <dgm:dir/>
          <dgm:resizeHandles val="exact"/>
        </dgm:presLayoutVars>
      </dgm:prSet>
      <dgm:spPr/>
    </dgm:pt>
    <dgm:pt modelId="{CD7229D6-8FBD-402A-9D8B-A473180E34C8}" type="pres">
      <dgm:prSet presAssocID="{A4BA4C0E-406C-41B8-BE33-3EA9BE1230B0}" presName="node" presStyleLbl="node1" presStyleIdx="0" presStyleCnt="5">
        <dgm:presLayoutVars>
          <dgm:bulletEnabled val="1"/>
        </dgm:presLayoutVars>
      </dgm:prSet>
      <dgm:spPr/>
    </dgm:pt>
    <dgm:pt modelId="{7986AA41-1F7A-4C9D-80B9-7A4DAEF21064}" type="pres">
      <dgm:prSet presAssocID="{86815FFE-99EF-4D71-99AA-51C83E60D6A3}" presName="sibTrans" presStyleCnt="0"/>
      <dgm:spPr/>
    </dgm:pt>
    <dgm:pt modelId="{C6075D6D-452E-42B5-8E2E-883CEB930A40}" type="pres">
      <dgm:prSet presAssocID="{2CBBBC8E-D935-483B-9E4C-0ACDFC6DE7D6}" presName="node" presStyleLbl="node1" presStyleIdx="1" presStyleCnt="5">
        <dgm:presLayoutVars>
          <dgm:bulletEnabled val="1"/>
        </dgm:presLayoutVars>
      </dgm:prSet>
      <dgm:spPr/>
    </dgm:pt>
    <dgm:pt modelId="{953FA49B-BC1B-4D30-9385-1CF5E864E863}" type="pres">
      <dgm:prSet presAssocID="{74F03514-00A1-4212-8240-AF8D2EE89CDC}" presName="sibTrans" presStyleCnt="0"/>
      <dgm:spPr/>
    </dgm:pt>
    <dgm:pt modelId="{60D4762A-5678-452F-8179-67B8B82C6F41}" type="pres">
      <dgm:prSet presAssocID="{A020708C-39CF-4F99-A507-2DFB9401DDAE}" presName="node" presStyleLbl="node1" presStyleIdx="2" presStyleCnt="5">
        <dgm:presLayoutVars>
          <dgm:bulletEnabled val="1"/>
        </dgm:presLayoutVars>
      </dgm:prSet>
      <dgm:spPr/>
    </dgm:pt>
    <dgm:pt modelId="{C928ABCD-CBCE-4534-B2A1-A8AB21901AA9}" type="pres">
      <dgm:prSet presAssocID="{94E454F4-0C3F-4BC0-A92E-B3706B44382D}" presName="sibTrans" presStyleCnt="0"/>
      <dgm:spPr/>
    </dgm:pt>
    <dgm:pt modelId="{15A78137-9CFF-4F20-A125-6E3814850EEB}" type="pres">
      <dgm:prSet presAssocID="{D5C42ADD-F82A-40BA-B011-3516586F631C}" presName="node" presStyleLbl="node1" presStyleIdx="3" presStyleCnt="5">
        <dgm:presLayoutVars>
          <dgm:bulletEnabled val="1"/>
        </dgm:presLayoutVars>
      </dgm:prSet>
      <dgm:spPr/>
    </dgm:pt>
    <dgm:pt modelId="{493C2BBA-4088-4138-8773-E14E1BE1BFEE}" type="pres">
      <dgm:prSet presAssocID="{01386143-66A9-443C-83E3-D791E1A712A1}" presName="sibTrans" presStyleCnt="0"/>
      <dgm:spPr/>
    </dgm:pt>
    <dgm:pt modelId="{0D5E24AC-2E46-4794-AA75-6B0D4030F603}" type="pres">
      <dgm:prSet presAssocID="{292D1318-CE7B-4285-9FEF-75E94822D924}" presName="node" presStyleLbl="node1" presStyleIdx="4" presStyleCnt="5">
        <dgm:presLayoutVars>
          <dgm:bulletEnabled val="1"/>
        </dgm:presLayoutVars>
      </dgm:prSet>
      <dgm:spPr/>
    </dgm:pt>
  </dgm:ptLst>
  <dgm:cxnLst>
    <dgm:cxn modelId="{16D90C14-88EC-4B02-8C0F-F5A76B5DBE68}" type="presOf" srcId="{A020708C-39CF-4F99-A507-2DFB9401DDAE}" destId="{60D4762A-5678-452F-8179-67B8B82C6F41}" srcOrd="0" destOrd="0" presId="urn:microsoft.com/office/officeart/2005/8/layout/default"/>
    <dgm:cxn modelId="{93FBAA1A-7986-4C58-B863-E17A7F742007}" srcId="{35A7C86C-4994-4219-ABD2-73741FDC239D}" destId="{A020708C-39CF-4F99-A507-2DFB9401DDAE}" srcOrd="2" destOrd="0" parTransId="{FB2C2C90-8ED1-483E-B59B-01F75C36762C}" sibTransId="{94E454F4-0C3F-4BC0-A92E-B3706B44382D}"/>
    <dgm:cxn modelId="{BC200F3C-70F7-4D99-A0BB-3C79D41AE367}" type="presOf" srcId="{35A7C86C-4994-4219-ABD2-73741FDC239D}" destId="{D54CE38A-EFF2-4C38-9E19-DDFEA27201F7}" srcOrd="0" destOrd="0" presId="urn:microsoft.com/office/officeart/2005/8/layout/default"/>
    <dgm:cxn modelId="{B809CF66-B0BA-4FD2-BB04-15B20C920841}" type="presOf" srcId="{2CBBBC8E-D935-483B-9E4C-0ACDFC6DE7D6}" destId="{C6075D6D-452E-42B5-8E2E-883CEB930A40}" srcOrd="0" destOrd="0" presId="urn:microsoft.com/office/officeart/2005/8/layout/default"/>
    <dgm:cxn modelId="{5E768C75-0CED-4F5F-A8BF-7C4B9D58A25E}" srcId="{35A7C86C-4994-4219-ABD2-73741FDC239D}" destId="{2CBBBC8E-D935-483B-9E4C-0ACDFC6DE7D6}" srcOrd="1" destOrd="0" parTransId="{9865241B-E4BD-4812-8DBC-DBEB0FD17BDE}" sibTransId="{74F03514-00A1-4212-8240-AF8D2EE89CDC}"/>
    <dgm:cxn modelId="{1FB1BA8F-8A19-40F0-9DA2-83086A43F679}" srcId="{35A7C86C-4994-4219-ABD2-73741FDC239D}" destId="{A4BA4C0E-406C-41B8-BE33-3EA9BE1230B0}" srcOrd="0" destOrd="0" parTransId="{0151BE36-9823-492D-9FF7-6010B6D5C9A8}" sibTransId="{86815FFE-99EF-4D71-99AA-51C83E60D6A3}"/>
    <dgm:cxn modelId="{B8F5C3A8-7AA3-4CE8-91CF-8ADF13C0FC31}" srcId="{35A7C86C-4994-4219-ABD2-73741FDC239D}" destId="{D5C42ADD-F82A-40BA-B011-3516586F631C}" srcOrd="3" destOrd="0" parTransId="{9BA47A1C-A1CF-43DA-8CCF-421F58B579B0}" sibTransId="{01386143-66A9-443C-83E3-D791E1A712A1}"/>
    <dgm:cxn modelId="{C2C2F4C4-49E5-496C-ACC2-B131CB4EA17A}" srcId="{35A7C86C-4994-4219-ABD2-73741FDC239D}" destId="{292D1318-CE7B-4285-9FEF-75E94822D924}" srcOrd="4" destOrd="0" parTransId="{677ED854-E1A4-40E6-88B0-512CD7A35B4A}" sibTransId="{458A7210-DB28-4837-83F7-AA045D2A148B}"/>
    <dgm:cxn modelId="{1AF0FAD8-DD29-482C-8304-CBC85E04380F}" type="presOf" srcId="{292D1318-CE7B-4285-9FEF-75E94822D924}" destId="{0D5E24AC-2E46-4794-AA75-6B0D4030F603}" srcOrd="0" destOrd="0" presId="urn:microsoft.com/office/officeart/2005/8/layout/default"/>
    <dgm:cxn modelId="{E56C7AF2-CE45-4B94-9AB5-F62CDC4B1788}" type="presOf" srcId="{A4BA4C0E-406C-41B8-BE33-3EA9BE1230B0}" destId="{CD7229D6-8FBD-402A-9D8B-A473180E34C8}" srcOrd="0" destOrd="0" presId="urn:microsoft.com/office/officeart/2005/8/layout/default"/>
    <dgm:cxn modelId="{DBE8E0FA-CD0F-4078-82B7-36BE5B0E474B}" type="presOf" srcId="{D5C42ADD-F82A-40BA-B011-3516586F631C}" destId="{15A78137-9CFF-4F20-A125-6E3814850EEB}" srcOrd="0" destOrd="0" presId="urn:microsoft.com/office/officeart/2005/8/layout/default"/>
    <dgm:cxn modelId="{A46C4A72-948D-436D-B5D8-7035F5D08F0A}" type="presParOf" srcId="{D54CE38A-EFF2-4C38-9E19-DDFEA27201F7}" destId="{CD7229D6-8FBD-402A-9D8B-A473180E34C8}" srcOrd="0" destOrd="0" presId="urn:microsoft.com/office/officeart/2005/8/layout/default"/>
    <dgm:cxn modelId="{73D2A60C-24D9-4BD3-80F5-949B37C6F167}" type="presParOf" srcId="{D54CE38A-EFF2-4C38-9E19-DDFEA27201F7}" destId="{7986AA41-1F7A-4C9D-80B9-7A4DAEF21064}" srcOrd="1" destOrd="0" presId="urn:microsoft.com/office/officeart/2005/8/layout/default"/>
    <dgm:cxn modelId="{DB389B02-BED0-4044-AD79-4C144919D247}" type="presParOf" srcId="{D54CE38A-EFF2-4C38-9E19-DDFEA27201F7}" destId="{C6075D6D-452E-42B5-8E2E-883CEB930A40}" srcOrd="2" destOrd="0" presId="urn:microsoft.com/office/officeart/2005/8/layout/default"/>
    <dgm:cxn modelId="{6A11530E-2913-4C82-9D4D-995E3EA9081F}" type="presParOf" srcId="{D54CE38A-EFF2-4C38-9E19-DDFEA27201F7}" destId="{953FA49B-BC1B-4D30-9385-1CF5E864E863}" srcOrd="3" destOrd="0" presId="urn:microsoft.com/office/officeart/2005/8/layout/default"/>
    <dgm:cxn modelId="{A8761329-6A43-4E5D-9557-F09AB90CFD8E}" type="presParOf" srcId="{D54CE38A-EFF2-4C38-9E19-DDFEA27201F7}" destId="{60D4762A-5678-452F-8179-67B8B82C6F41}" srcOrd="4" destOrd="0" presId="urn:microsoft.com/office/officeart/2005/8/layout/default"/>
    <dgm:cxn modelId="{7DD17198-0B65-4FD5-8E4C-E9CE2BE24540}" type="presParOf" srcId="{D54CE38A-EFF2-4C38-9E19-DDFEA27201F7}" destId="{C928ABCD-CBCE-4534-B2A1-A8AB21901AA9}" srcOrd="5" destOrd="0" presId="urn:microsoft.com/office/officeart/2005/8/layout/default"/>
    <dgm:cxn modelId="{07755AE8-038B-4D77-AEFB-A6D9BC9DF044}" type="presParOf" srcId="{D54CE38A-EFF2-4C38-9E19-DDFEA27201F7}" destId="{15A78137-9CFF-4F20-A125-6E3814850EEB}" srcOrd="6" destOrd="0" presId="urn:microsoft.com/office/officeart/2005/8/layout/default"/>
    <dgm:cxn modelId="{B1C40DE9-026A-4C4A-A53E-51B65D137413}" type="presParOf" srcId="{D54CE38A-EFF2-4C38-9E19-DDFEA27201F7}" destId="{493C2BBA-4088-4138-8773-E14E1BE1BFEE}" srcOrd="7" destOrd="0" presId="urn:microsoft.com/office/officeart/2005/8/layout/default"/>
    <dgm:cxn modelId="{5DFFDB06-3A28-483F-98B8-617E2C9CBF02}" type="presParOf" srcId="{D54CE38A-EFF2-4C38-9E19-DDFEA27201F7}" destId="{0D5E24AC-2E46-4794-AA75-6B0D4030F60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0FDF73-8681-4AAF-A147-07B3EE0A510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fr-FR"/>
        </a:p>
      </dgm:t>
    </dgm:pt>
    <dgm:pt modelId="{0E633E1A-A1EC-4740-9689-F4E2105E42D2}">
      <dgm:prSet phldrT="[Texte]"/>
      <dgm:spPr/>
      <dgm:t>
        <a:bodyPr/>
        <a:lstStyle/>
        <a:p>
          <a:r>
            <a:rPr lang="fr-FR" dirty="0"/>
            <a:t>Dataset </a:t>
          </a:r>
        </a:p>
        <a:p>
          <a:r>
            <a:rPr lang="fr-FR" dirty="0"/>
            <a:t>Avec feature </a:t>
          </a:r>
          <a:r>
            <a:rPr lang="fr-FR" dirty="0" err="1"/>
            <a:t>selection</a:t>
          </a:r>
          <a:endParaRPr lang="fr-FR" dirty="0"/>
        </a:p>
        <a:p>
          <a:r>
            <a:rPr lang="fr-FR" dirty="0"/>
            <a:t>Avec pondération de la surface totale</a:t>
          </a:r>
        </a:p>
        <a:p>
          <a:r>
            <a:rPr lang="fr-FR" dirty="0"/>
            <a:t>Sans la transformation log de y</a:t>
          </a:r>
        </a:p>
        <a:p>
          <a:endParaRPr lang="fr-FR" dirty="0"/>
        </a:p>
      </dgm:t>
    </dgm:pt>
    <dgm:pt modelId="{23547C50-6052-4800-A077-00CD4A01B86C}" type="parTrans" cxnId="{9A95905F-58FA-4712-B441-67AFF07D8E89}">
      <dgm:prSet/>
      <dgm:spPr/>
      <dgm:t>
        <a:bodyPr/>
        <a:lstStyle/>
        <a:p>
          <a:endParaRPr lang="fr-FR"/>
        </a:p>
      </dgm:t>
    </dgm:pt>
    <dgm:pt modelId="{C849D0B1-DC54-40A6-A002-DCEFF7415DAF}" type="sibTrans" cxnId="{9A95905F-58FA-4712-B441-67AFF07D8E89}">
      <dgm:prSet/>
      <dgm:spPr/>
      <dgm:t>
        <a:bodyPr/>
        <a:lstStyle/>
        <a:p>
          <a:endParaRPr lang="fr-FR"/>
        </a:p>
      </dgm:t>
    </dgm:pt>
    <dgm:pt modelId="{54990131-39AC-4E90-98BC-F2062C016C0A}">
      <dgm:prSet phldrT="[Texte]"/>
      <dgm:spPr/>
      <dgm:t>
        <a:bodyPr/>
        <a:lstStyle/>
        <a:p>
          <a:r>
            <a:rPr lang="fr-FR" dirty="0"/>
            <a:t>Sans le feature </a:t>
          </a:r>
          <a:r>
            <a:rPr lang="fr-FR" dirty="0" err="1"/>
            <a:t>selection</a:t>
          </a:r>
          <a:endParaRPr lang="fr-FR" dirty="0"/>
        </a:p>
      </dgm:t>
    </dgm:pt>
    <dgm:pt modelId="{AF52274C-4679-4C0D-80CB-5CA65F9A6302}" type="parTrans" cxnId="{B9307F5E-AFA8-497E-A2A3-D73F7B74596D}">
      <dgm:prSet/>
      <dgm:spPr/>
      <dgm:t>
        <a:bodyPr/>
        <a:lstStyle/>
        <a:p>
          <a:endParaRPr lang="fr-FR"/>
        </a:p>
      </dgm:t>
    </dgm:pt>
    <dgm:pt modelId="{EF8CADB3-A63D-4FE0-BBCA-DF37F3E89947}" type="sibTrans" cxnId="{B9307F5E-AFA8-497E-A2A3-D73F7B74596D}">
      <dgm:prSet/>
      <dgm:spPr/>
      <dgm:t>
        <a:bodyPr/>
        <a:lstStyle/>
        <a:p>
          <a:endParaRPr lang="fr-FR"/>
        </a:p>
      </dgm:t>
    </dgm:pt>
    <dgm:pt modelId="{92B6354A-AF71-432E-A2AA-8D2D6E64C301}">
      <dgm:prSet phldrT="[Texte]"/>
      <dgm:spPr/>
      <dgm:t>
        <a:bodyPr/>
        <a:lstStyle/>
        <a:p>
          <a:r>
            <a:rPr lang="fr-FR" dirty="0"/>
            <a:t>Sans la pondération de la surface totale</a:t>
          </a:r>
        </a:p>
      </dgm:t>
    </dgm:pt>
    <dgm:pt modelId="{27F1DF80-8539-454E-907B-D255582BBCB0}" type="parTrans" cxnId="{44D677A2-4C0F-4875-9A44-27A6201407F9}">
      <dgm:prSet/>
      <dgm:spPr/>
      <dgm:t>
        <a:bodyPr/>
        <a:lstStyle/>
        <a:p>
          <a:endParaRPr lang="fr-FR"/>
        </a:p>
      </dgm:t>
    </dgm:pt>
    <dgm:pt modelId="{A2412F02-A8F2-4700-9A32-645D7FDFCE0C}" type="sibTrans" cxnId="{44D677A2-4C0F-4875-9A44-27A6201407F9}">
      <dgm:prSet/>
      <dgm:spPr/>
      <dgm:t>
        <a:bodyPr/>
        <a:lstStyle/>
        <a:p>
          <a:endParaRPr lang="fr-FR"/>
        </a:p>
      </dgm:t>
    </dgm:pt>
    <dgm:pt modelId="{AE42618B-BB42-4A98-B949-8DC6E7C6819A}">
      <dgm:prSet phldrT="[Texte]"/>
      <dgm:spPr/>
      <dgm:t>
        <a:bodyPr/>
        <a:lstStyle/>
        <a:p>
          <a:r>
            <a:rPr lang="fr-FR" dirty="0"/>
            <a:t>Avec la transformation log de la </a:t>
          </a:r>
          <a:r>
            <a:rPr lang="fr-FR" dirty="0" err="1"/>
            <a:t>target</a:t>
          </a:r>
          <a:r>
            <a:rPr lang="fr-FR" dirty="0"/>
            <a:t> y</a:t>
          </a:r>
        </a:p>
      </dgm:t>
    </dgm:pt>
    <dgm:pt modelId="{1BFB1608-FF9E-4E07-BA66-C22292C6A686}" type="parTrans" cxnId="{9A241418-5BE0-4F78-9EA9-3CE7BAC875B5}">
      <dgm:prSet/>
      <dgm:spPr/>
      <dgm:t>
        <a:bodyPr/>
        <a:lstStyle/>
        <a:p>
          <a:endParaRPr lang="fr-FR"/>
        </a:p>
      </dgm:t>
    </dgm:pt>
    <dgm:pt modelId="{1AAD7302-24CF-4B5E-8190-D9713B5872FF}" type="sibTrans" cxnId="{9A241418-5BE0-4F78-9EA9-3CE7BAC875B5}">
      <dgm:prSet/>
      <dgm:spPr/>
      <dgm:t>
        <a:bodyPr/>
        <a:lstStyle/>
        <a:p>
          <a:endParaRPr lang="fr-FR"/>
        </a:p>
      </dgm:t>
    </dgm:pt>
    <dgm:pt modelId="{6668738D-117F-4FAC-AB74-385C7350989A}" type="pres">
      <dgm:prSet presAssocID="{870FDF73-8681-4AAF-A147-07B3EE0A510A}" presName="hierChild1" presStyleCnt="0">
        <dgm:presLayoutVars>
          <dgm:orgChart val="1"/>
          <dgm:chPref val="1"/>
          <dgm:dir/>
          <dgm:animOne val="branch"/>
          <dgm:animLvl val="lvl"/>
          <dgm:resizeHandles/>
        </dgm:presLayoutVars>
      </dgm:prSet>
      <dgm:spPr/>
    </dgm:pt>
    <dgm:pt modelId="{EE9D8AE4-7EF8-4A34-819B-677113BCA080}" type="pres">
      <dgm:prSet presAssocID="{0E633E1A-A1EC-4740-9689-F4E2105E42D2}" presName="hierRoot1" presStyleCnt="0">
        <dgm:presLayoutVars>
          <dgm:hierBranch val="init"/>
        </dgm:presLayoutVars>
      </dgm:prSet>
      <dgm:spPr/>
    </dgm:pt>
    <dgm:pt modelId="{508B1F11-CAB5-402C-BFE2-CB52E229507B}" type="pres">
      <dgm:prSet presAssocID="{0E633E1A-A1EC-4740-9689-F4E2105E42D2}" presName="rootComposite1" presStyleCnt="0"/>
      <dgm:spPr/>
    </dgm:pt>
    <dgm:pt modelId="{1249E434-6D78-43F0-A1DB-2D3385D6EB96}" type="pres">
      <dgm:prSet presAssocID="{0E633E1A-A1EC-4740-9689-F4E2105E42D2}" presName="rootText1" presStyleLbl="node0" presStyleIdx="0" presStyleCnt="1" custScaleX="139672" custScaleY="177673">
        <dgm:presLayoutVars>
          <dgm:chPref val="3"/>
        </dgm:presLayoutVars>
      </dgm:prSet>
      <dgm:spPr/>
    </dgm:pt>
    <dgm:pt modelId="{B5F367C9-40FE-45B2-A649-14A209FF9CA5}" type="pres">
      <dgm:prSet presAssocID="{0E633E1A-A1EC-4740-9689-F4E2105E42D2}" presName="rootConnector1" presStyleLbl="node1" presStyleIdx="0" presStyleCnt="0"/>
      <dgm:spPr/>
    </dgm:pt>
    <dgm:pt modelId="{06FB7450-4C3E-4041-B8CC-5CEC44C9C1AB}" type="pres">
      <dgm:prSet presAssocID="{0E633E1A-A1EC-4740-9689-F4E2105E42D2}" presName="hierChild2" presStyleCnt="0"/>
      <dgm:spPr/>
    </dgm:pt>
    <dgm:pt modelId="{AB84ED59-BD40-49DF-B2DD-8EAA07DF2275}" type="pres">
      <dgm:prSet presAssocID="{AF52274C-4679-4C0D-80CB-5CA65F9A6302}" presName="Name37" presStyleLbl="parChTrans1D2" presStyleIdx="0" presStyleCnt="3"/>
      <dgm:spPr/>
    </dgm:pt>
    <dgm:pt modelId="{9394F66E-9657-4243-9AF5-457F215944E8}" type="pres">
      <dgm:prSet presAssocID="{54990131-39AC-4E90-98BC-F2062C016C0A}" presName="hierRoot2" presStyleCnt="0">
        <dgm:presLayoutVars>
          <dgm:hierBranch val="init"/>
        </dgm:presLayoutVars>
      </dgm:prSet>
      <dgm:spPr/>
    </dgm:pt>
    <dgm:pt modelId="{023E15AE-A44E-4A70-9A17-5F4E694D291A}" type="pres">
      <dgm:prSet presAssocID="{54990131-39AC-4E90-98BC-F2062C016C0A}" presName="rootComposite" presStyleCnt="0"/>
      <dgm:spPr/>
    </dgm:pt>
    <dgm:pt modelId="{C71C135F-087D-4A50-9F60-BF015D3E23D5}" type="pres">
      <dgm:prSet presAssocID="{54990131-39AC-4E90-98BC-F2062C016C0A}" presName="rootText" presStyleLbl="node2" presStyleIdx="0" presStyleCnt="3">
        <dgm:presLayoutVars>
          <dgm:chPref val="3"/>
        </dgm:presLayoutVars>
      </dgm:prSet>
      <dgm:spPr/>
    </dgm:pt>
    <dgm:pt modelId="{790D3C16-010D-48A9-82CD-2F96E767E83C}" type="pres">
      <dgm:prSet presAssocID="{54990131-39AC-4E90-98BC-F2062C016C0A}" presName="rootConnector" presStyleLbl="node2" presStyleIdx="0" presStyleCnt="3"/>
      <dgm:spPr/>
    </dgm:pt>
    <dgm:pt modelId="{E034A2F4-D56A-48EE-8480-756059EE2DCF}" type="pres">
      <dgm:prSet presAssocID="{54990131-39AC-4E90-98BC-F2062C016C0A}" presName="hierChild4" presStyleCnt="0"/>
      <dgm:spPr/>
    </dgm:pt>
    <dgm:pt modelId="{69B37B2F-EBFE-44B2-81D1-4E68A8B9B26C}" type="pres">
      <dgm:prSet presAssocID="{54990131-39AC-4E90-98BC-F2062C016C0A}" presName="hierChild5" presStyleCnt="0"/>
      <dgm:spPr/>
    </dgm:pt>
    <dgm:pt modelId="{4330BFCB-14E1-4B9F-9C85-17AF6CE16005}" type="pres">
      <dgm:prSet presAssocID="{27F1DF80-8539-454E-907B-D255582BBCB0}" presName="Name37" presStyleLbl="parChTrans1D2" presStyleIdx="1" presStyleCnt="3"/>
      <dgm:spPr/>
    </dgm:pt>
    <dgm:pt modelId="{C3696503-E802-4B75-BD70-8B24341EC5B1}" type="pres">
      <dgm:prSet presAssocID="{92B6354A-AF71-432E-A2AA-8D2D6E64C301}" presName="hierRoot2" presStyleCnt="0">
        <dgm:presLayoutVars>
          <dgm:hierBranch val="init"/>
        </dgm:presLayoutVars>
      </dgm:prSet>
      <dgm:spPr/>
    </dgm:pt>
    <dgm:pt modelId="{CF776FC1-7161-4EEC-8BE5-85E79A34C0FF}" type="pres">
      <dgm:prSet presAssocID="{92B6354A-AF71-432E-A2AA-8D2D6E64C301}" presName="rootComposite" presStyleCnt="0"/>
      <dgm:spPr/>
    </dgm:pt>
    <dgm:pt modelId="{BC8D9CC7-1F55-49EB-BB22-D3039586FDBF}" type="pres">
      <dgm:prSet presAssocID="{92B6354A-AF71-432E-A2AA-8D2D6E64C301}" presName="rootText" presStyleLbl="node2" presStyleIdx="1" presStyleCnt="3">
        <dgm:presLayoutVars>
          <dgm:chPref val="3"/>
        </dgm:presLayoutVars>
      </dgm:prSet>
      <dgm:spPr/>
    </dgm:pt>
    <dgm:pt modelId="{EDB33F4F-FF13-42CC-9CB3-6C5053E8EEAE}" type="pres">
      <dgm:prSet presAssocID="{92B6354A-AF71-432E-A2AA-8D2D6E64C301}" presName="rootConnector" presStyleLbl="node2" presStyleIdx="1" presStyleCnt="3"/>
      <dgm:spPr/>
    </dgm:pt>
    <dgm:pt modelId="{C2C71F0F-01A0-43D9-B545-162CF9D9B038}" type="pres">
      <dgm:prSet presAssocID="{92B6354A-AF71-432E-A2AA-8D2D6E64C301}" presName="hierChild4" presStyleCnt="0"/>
      <dgm:spPr/>
    </dgm:pt>
    <dgm:pt modelId="{5BC54562-B747-4EA1-87C4-26D7FF814A82}" type="pres">
      <dgm:prSet presAssocID="{92B6354A-AF71-432E-A2AA-8D2D6E64C301}" presName="hierChild5" presStyleCnt="0"/>
      <dgm:spPr/>
    </dgm:pt>
    <dgm:pt modelId="{216DDE48-959B-4FB4-BB9A-3D15B0F1E724}" type="pres">
      <dgm:prSet presAssocID="{1BFB1608-FF9E-4E07-BA66-C22292C6A686}" presName="Name37" presStyleLbl="parChTrans1D2" presStyleIdx="2" presStyleCnt="3"/>
      <dgm:spPr/>
    </dgm:pt>
    <dgm:pt modelId="{5D14D8FD-C792-404D-9EA7-0DB36B30DC80}" type="pres">
      <dgm:prSet presAssocID="{AE42618B-BB42-4A98-B949-8DC6E7C6819A}" presName="hierRoot2" presStyleCnt="0">
        <dgm:presLayoutVars>
          <dgm:hierBranch val="init"/>
        </dgm:presLayoutVars>
      </dgm:prSet>
      <dgm:spPr/>
    </dgm:pt>
    <dgm:pt modelId="{8305B64D-1F96-4879-BFD3-823CB87ED504}" type="pres">
      <dgm:prSet presAssocID="{AE42618B-BB42-4A98-B949-8DC6E7C6819A}" presName="rootComposite" presStyleCnt="0"/>
      <dgm:spPr/>
    </dgm:pt>
    <dgm:pt modelId="{FF36A5BB-5A66-46BF-A0BA-3853C4F6A5D8}" type="pres">
      <dgm:prSet presAssocID="{AE42618B-BB42-4A98-B949-8DC6E7C6819A}" presName="rootText" presStyleLbl="node2" presStyleIdx="2" presStyleCnt="3">
        <dgm:presLayoutVars>
          <dgm:chPref val="3"/>
        </dgm:presLayoutVars>
      </dgm:prSet>
      <dgm:spPr/>
    </dgm:pt>
    <dgm:pt modelId="{9B814A75-0C83-4900-B879-E0B5B251FC1E}" type="pres">
      <dgm:prSet presAssocID="{AE42618B-BB42-4A98-B949-8DC6E7C6819A}" presName="rootConnector" presStyleLbl="node2" presStyleIdx="2" presStyleCnt="3"/>
      <dgm:spPr/>
    </dgm:pt>
    <dgm:pt modelId="{6347A225-9DAD-40CB-B1F8-E9418E63534B}" type="pres">
      <dgm:prSet presAssocID="{AE42618B-BB42-4A98-B949-8DC6E7C6819A}" presName="hierChild4" presStyleCnt="0"/>
      <dgm:spPr/>
    </dgm:pt>
    <dgm:pt modelId="{B63ADD09-AC6F-4A86-A906-194500893384}" type="pres">
      <dgm:prSet presAssocID="{AE42618B-BB42-4A98-B949-8DC6E7C6819A}" presName="hierChild5" presStyleCnt="0"/>
      <dgm:spPr/>
    </dgm:pt>
    <dgm:pt modelId="{7CFFB36A-9861-456D-A002-3770EA96D357}" type="pres">
      <dgm:prSet presAssocID="{0E633E1A-A1EC-4740-9689-F4E2105E42D2}" presName="hierChild3" presStyleCnt="0"/>
      <dgm:spPr/>
    </dgm:pt>
  </dgm:ptLst>
  <dgm:cxnLst>
    <dgm:cxn modelId="{0D33A203-6C66-497E-8340-2A718FFE4E54}" type="presOf" srcId="{54990131-39AC-4E90-98BC-F2062C016C0A}" destId="{C71C135F-087D-4A50-9F60-BF015D3E23D5}" srcOrd="0" destOrd="0" presId="urn:microsoft.com/office/officeart/2005/8/layout/orgChart1"/>
    <dgm:cxn modelId="{9A241418-5BE0-4F78-9EA9-3CE7BAC875B5}" srcId="{0E633E1A-A1EC-4740-9689-F4E2105E42D2}" destId="{AE42618B-BB42-4A98-B949-8DC6E7C6819A}" srcOrd="2" destOrd="0" parTransId="{1BFB1608-FF9E-4E07-BA66-C22292C6A686}" sibTransId="{1AAD7302-24CF-4B5E-8190-D9713B5872FF}"/>
    <dgm:cxn modelId="{07826A5E-CF7F-47DC-9E59-14AA20B5EDDD}" type="presOf" srcId="{870FDF73-8681-4AAF-A147-07B3EE0A510A}" destId="{6668738D-117F-4FAC-AB74-385C7350989A}" srcOrd="0" destOrd="0" presId="urn:microsoft.com/office/officeart/2005/8/layout/orgChart1"/>
    <dgm:cxn modelId="{B9307F5E-AFA8-497E-A2A3-D73F7B74596D}" srcId="{0E633E1A-A1EC-4740-9689-F4E2105E42D2}" destId="{54990131-39AC-4E90-98BC-F2062C016C0A}" srcOrd="0" destOrd="0" parTransId="{AF52274C-4679-4C0D-80CB-5CA65F9A6302}" sibTransId="{EF8CADB3-A63D-4FE0-BBCA-DF37F3E89947}"/>
    <dgm:cxn modelId="{9A95905F-58FA-4712-B441-67AFF07D8E89}" srcId="{870FDF73-8681-4AAF-A147-07B3EE0A510A}" destId="{0E633E1A-A1EC-4740-9689-F4E2105E42D2}" srcOrd="0" destOrd="0" parTransId="{23547C50-6052-4800-A077-00CD4A01B86C}" sibTransId="{C849D0B1-DC54-40A6-A002-DCEFF7415DAF}"/>
    <dgm:cxn modelId="{975B1260-2BDE-4560-8F34-E0330F22BEEC}" type="presOf" srcId="{92B6354A-AF71-432E-A2AA-8D2D6E64C301}" destId="{EDB33F4F-FF13-42CC-9CB3-6C5053E8EEAE}" srcOrd="1" destOrd="0" presId="urn:microsoft.com/office/officeart/2005/8/layout/orgChart1"/>
    <dgm:cxn modelId="{A1F70945-9CA7-46CA-9240-2739741073A5}" type="presOf" srcId="{92B6354A-AF71-432E-A2AA-8D2D6E64C301}" destId="{BC8D9CC7-1F55-49EB-BB22-D3039586FDBF}" srcOrd="0" destOrd="0" presId="urn:microsoft.com/office/officeart/2005/8/layout/orgChart1"/>
    <dgm:cxn modelId="{EB828C7D-5344-463A-A2F2-74A1E8790529}" type="presOf" srcId="{AF52274C-4679-4C0D-80CB-5CA65F9A6302}" destId="{AB84ED59-BD40-49DF-B2DD-8EAA07DF2275}" srcOrd="0" destOrd="0" presId="urn:microsoft.com/office/officeart/2005/8/layout/orgChart1"/>
    <dgm:cxn modelId="{E6B4FC7D-E7C6-4304-80DD-E83E8BF3611F}" type="presOf" srcId="{AE42618B-BB42-4A98-B949-8DC6E7C6819A}" destId="{9B814A75-0C83-4900-B879-E0B5B251FC1E}" srcOrd="1" destOrd="0" presId="urn:microsoft.com/office/officeart/2005/8/layout/orgChart1"/>
    <dgm:cxn modelId="{CA0AC58B-ED35-4B27-B387-1BFFA931A15A}" type="presOf" srcId="{27F1DF80-8539-454E-907B-D255582BBCB0}" destId="{4330BFCB-14E1-4B9F-9C85-17AF6CE16005}" srcOrd="0" destOrd="0" presId="urn:microsoft.com/office/officeart/2005/8/layout/orgChart1"/>
    <dgm:cxn modelId="{124E6B8F-A2DE-4D4E-BF01-0E7F9CF79E76}" type="presOf" srcId="{0E633E1A-A1EC-4740-9689-F4E2105E42D2}" destId="{1249E434-6D78-43F0-A1DB-2D3385D6EB96}" srcOrd="0" destOrd="0" presId="urn:microsoft.com/office/officeart/2005/8/layout/orgChart1"/>
    <dgm:cxn modelId="{4C90A392-7091-4F22-BE2C-960B089E60CD}" type="presOf" srcId="{54990131-39AC-4E90-98BC-F2062C016C0A}" destId="{790D3C16-010D-48A9-82CD-2F96E767E83C}" srcOrd="1" destOrd="0" presId="urn:microsoft.com/office/officeart/2005/8/layout/orgChart1"/>
    <dgm:cxn modelId="{9903C998-265E-4757-8E15-44C682B4F361}" type="presOf" srcId="{1BFB1608-FF9E-4E07-BA66-C22292C6A686}" destId="{216DDE48-959B-4FB4-BB9A-3D15B0F1E724}" srcOrd="0" destOrd="0" presId="urn:microsoft.com/office/officeart/2005/8/layout/orgChart1"/>
    <dgm:cxn modelId="{C7EA589D-CAD3-443D-9A31-758B426E7AB5}" type="presOf" srcId="{0E633E1A-A1EC-4740-9689-F4E2105E42D2}" destId="{B5F367C9-40FE-45B2-A649-14A209FF9CA5}" srcOrd="1" destOrd="0" presId="urn:microsoft.com/office/officeart/2005/8/layout/orgChart1"/>
    <dgm:cxn modelId="{44D677A2-4C0F-4875-9A44-27A6201407F9}" srcId="{0E633E1A-A1EC-4740-9689-F4E2105E42D2}" destId="{92B6354A-AF71-432E-A2AA-8D2D6E64C301}" srcOrd="1" destOrd="0" parTransId="{27F1DF80-8539-454E-907B-D255582BBCB0}" sibTransId="{A2412F02-A8F2-4700-9A32-645D7FDFCE0C}"/>
    <dgm:cxn modelId="{A4821EA5-A3D6-471A-B1AE-5B31B55E73D5}" type="presOf" srcId="{AE42618B-BB42-4A98-B949-8DC6E7C6819A}" destId="{FF36A5BB-5A66-46BF-A0BA-3853C4F6A5D8}" srcOrd="0" destOrd="0" presId="urn:microsoft.com/office/officeart/2005/8/layout/orgChart1"/>
    <dgm:cxn modelId="{C6C653F8-F814-4F8A-B402-E09B6E930052}" type="presParOf" srcId="{6668738D-117F-4FAC-AB74-385C7350989A}" destId="{EE9D8AE4-7EF8-4A34-819B-677113BCA080}" srcOrd="0" destOrd="0" presId="urn:microsoft.com/office/officeart/2005/8/layout/orgChart1"/>
    <dgm:cxn modelId="{50A0698D-6D57-45A4-852A-A054131333C8}" type="presParOf" srcId="{EE9D8AE4-7EF8-4A34-819B-677113BCA080}" destId="{508B1F11-CAB5-402C-BFE2-CB52E229507B}" srcOrd="0" destOrd="0" presId="urn:microsoft.com/office/officeart/2005/8/layout/orgChart1"/>
    <dgm:cxn modelId="{6E45F9B7-98EF-44E3-91DB-7A339728D0A0}" type="presParOf" srcId="{508B1F11-CAB5-402C-BFE2-CB52E229507B}" destId="{1249E434-6D78-43F0-A1DB-2D3385D6EB96}" srcOrd="0" destOrd="0" presId="urn:microsoft.com/office/officeart/2005/8/layout/orgChart1"/>
    <dgm:cxn modelId="{C459D9E0-3E95-4649-AD41-280F7F762BF0}" type="presParOf" srcId="{508B1F11-CAB5-402C-BFE2-CB52E229507B}" destId="{B5F367C9-40FE-45B2-A649-14A209FF9CA5}" srcOrd="1" destOrd="0" presId="urn:microsoft.com/office/officeart/2005/8/layout/orgChart1"/>
    <dgm:cxn modelId="{BEBC8F28-E9B6-40B9-8169-9A761D840805}" type="presParOf" srcId="{EE9D8AE4-7EF8-4A34-819B-677113BCA080}" destId="{06FB7450-4C3E-4041-B8CC-5CEC44C9C1AB}" srcOrd="1" destOrd="0" presId="urn:microsoft.com/office/officeart/2005/8/layout/orgChart1"/>
    <dgm:cxn modelId="{021732D5-B8D4-48C6-B1F2-DEF58DB72BF8}" type="presParOf" srcId="{06FB7450-4C3E-4041-B8CC-5CEC44C9C1AB}" destId="{AB84ED59-BD40-49DF-B2DD-8EAA07DF2275}" srcOrd="0" destOrd="0" presId="urn:microsoft.com/office/officeart/2005/8/layout/orgChart1"/>
    <dgm:cxn modelId="{813DD000-4D2A-4916-B01D-83A705640009}" type="presParOf" srcId="{06FB7450-4C3E-4041-B8CC-5CEC44C9C1AB}" destId="{9394F66E-9657-4243-9AF5-457F215944E8}" srcOrd="1" destOrd="0" presId="urn:microsoft.com/office/officeart/2005/8/layout/orgChart1"/>
    <dgm:cxn modelId="{F689A3C3-8092-4829-A1C3-358A6A03A648}" type="presParOf" srcId="{9394F66E-9657-4243-9AF5-457F215944E8}" destId="{023E15AE-A44E-4A70-9A17-5F4E694D291A}" srcOrd="0" destOrd="0" presId="urn:microsoft.com/office/officeart/2005/8/layout/orgChart1"/>
    <dgm:cxn modelId="{276F2279-EB4C-4FD1-8AEC-3181AC29FCB4}" type="presParOf" srcId="{023E15AE-A44E-4A70-9A17-5F4E694D291A}" destId="{C71C135F-087D-4A50-9F60-BF015D3E23D5}" srcOrd="0" destOrd="0" presId="urn:microsoft.com/office/officeart/2005/8/layout/orgChart1"/>
    <dgm:cxn modelId="{47F3E9D3-910E-4C87-AE50-6E23D2D46E80}" type="presParOf" srcId="{023E15AE-A44E-4A70-9A17-5F4E694D291A}" destId="{790D3C16-010D-48A9-82CD-2F96E767E83C}" srcOrd="1" destOrd="0" presId="urn:microsoft.com/office/officeart/2005/8/layout/orgChart1"/>
    <dgm:cxn modelId="{07206FAC-84B8-4AB3-9226-5C0FF50ADE38}" type="presParOf" srcId="{9394F66E-9657-4243-9AF5-457F215944E8}" destId="{E034A2F4-D56A-48EE-8480-756059EE2DCF}" srcOrd="1" destOrd="0" presId="urn:microsoft.com/office/officeart/2005/8/layout/orgChart1"/>
    <dgm:cxn modelId="{58AD4242-939D-4C7D-A947-C006D1582AB7}" type="presParOf" srcId="{9394F66E-9657-4243-9AF5-457F215944E8}" destId="{69B37B2F-EBFE-44B2-81D1-4E68A8B9B26C}" srcOrd="2" destOrd="0" presId="urn:microsoft.com/office/officeart/2005/8/layout/orgChart1"/>
    <dgm:cxn modelId="{33DE08D4-8295-4CBC-86F1-BCD33FFBA26B}" type="presParOf" srcId="{06FB7450-4C3E-4041-B8CC-5CEC44C9C1AB}" destId="{4330BFCB-14E1-4B9F-9C85-17AF6CE16005}" srcOrd="2" destOrd="0" presId="urn:microsoft.com/office/officeart/2005/8/layout/orgChart1"/>
    <dgm:cxn modelId="{82D81258-9781-403D-BE47-109078BD21F0}" type="presParOf" srcId="{06FB7450-4C3E-4041-B8CC-5CEC44C9C1AB}" destId="{C3696503-E802-4B75-BD70-8B24341EC5B1}" srcOrd="3" destOrd="0" presId="urn:microsoft.com/office/officeart/2005/8/layout/orgChart1"/>
    <dgm:cxn modelId="{A935E18A-9D8C-418D-827C-4CF40180C62E}" type="presParOf" srcId="{C3696503-E802-4B75-BD70-8B24341EC5B1}" destId="{CF776FC1-7161-4EEC-8BE5-85E79A34C0FF}" srcOrd="0" destOrd="0" presId="urn:microsoft.com/office/officeart/2005/8/layout/orgChart1"/>
    <dgm:cxn modelId="{19A00A17-6A9C-459C-9C08-63DDE06AA0E9}" type="presParOf" srcId="{CF776FC1-7161-4EEC-8BE5-85E79A34C0FF}" destId="{BC8D9CC7-1F55-49EB-BB22-D3039586FDBF}" srcOrd="0" destOrd="0" presId="urn:microsoft.com/office/officeart/2005/8/layout/orgChart1"/>
    <dgm:cxn modelId="{520C23B1-4375-45AA-9F97-9F730BDEF5F8}" type="presParOf" srcId="{CF776FC1-7161-4EEC-8BE5-85E79A34C0FF}" destId="{EDB33F4F-FF13-42CC-9CB3-6C5053E8EEAE}" srcOrd="1" destOrd="0" presId="urn:microsoft.com/office/officeart/2005/8/layout/orgChart1"/>
    <dgm:cxn modelId="{801A49F5-F98E-4A0C-8E15-A9A0917AD0F3}" type="presParOf" srcId="{C3696503-E802-4B75-BD70-8B24341EC5B1}" destId="{C2C71F0F-01A0-43D9-B545-162CF9D9B038}" srcOrd="1" destOrd="0" presId="urn:microsoft.com/office/officeart/2005/8/layout/orgChart1"/>
    <dgm:cxn modelId="{7573BA9B-E36C-491A-A3B2-BA07F059B956}" type="presParOf" srcId="{C3696503-E802-4B75-BD70-8B24341EC5B1}" destId="{5BC54562-B747-4EA1-87C4-26D7FF814A82}" srcOrd="2" destOrd="0" presId="urn:microsoft.com/office/officeart/2005/8/layout/orgChart1"/>
    <dgm:cxn modelId="{7CC18E7A-7BB9-4F19-84DF-BB8DBDC31224}" type="presParOf" srcId="{06FB7450-4C3E-4041-B8CC-5CEC44C9C1AB}" destId="{216DDE48-959B-4FB4-BB9A-3D15B0F1E724}" srcOrd="4" destOrd="0" presId="urn:microsoft.com/office/officeart/2005/8/layout/orgChart1"/>
    <dgm:cxn modelId="{8D6D3757-8A77-4911-8D42-E1A7F205D9DD}" type="presParOf" srcId="{06FB7450-4C3E-4041-B8CC-5CEC44C9C1AB}" destId="{5D14D8FD-C792-404D-9EA7-0DB36B30DC80}" srcOrd="5" destOrd="0" presId="urn:microsoft.com/office/officeart/2005/8/layout/orgChart1"/>
    <dgm:cxn modelId="{EE7245BE-380F-4445-8A18-E2DA53CA82C8}" type="presParOf" srcId="{5D14D8FD-C792-404D-9EA7-0DB36B30DC80}" destId="{8305B64D-1F96-4879-BFD3-823CB87ED504}" srcOrd="0" destOrd="0" presId="urn:microsoft.com/office/officeart/2005/8/layout/orgChart1"/>
    <dgm:cxn modelId="{AF398B1F-47CC-4970-9521-BA5EB75114D9}" type="presParOf" srcId="{8305B64D-1F96-4879-BFD3-823CB87ED504}" destId="{FF36A5BB-5A66-46BF-A0BA-3853C4F6A5D8}" srcOrd="0" destOrd="0" presId="urn:microsoft.com/office/officeart/2005/8/layout/orgChart1"/>
    <dgm:cxn modelId="{8458C4E4-B9CF-4C33-9EA8-A28B489F9774}" type="presParOf" srcId="{8305B64D-1F96-4879-BFD3-823CB87ED504}" destId="{9B814A75-0C83-4900-B879-E0B5B251FC1E}" srcOrd="1" destOrd="0" presId="urn:microsoft.com/office/officeart/2005/8/layout/orgChart1"/>
    <dgm:cxn modelId="{C8BE3329-914C-44BC-A261-6027C5A2DB31}" type="presParOf" srcId="{5D14D8FD-C792-404D-9EA7-0DB36B30DC80}" destId="{6347A225-9DAD-40CB-B1F8-E9418E63534B}" srcOrd="1" destOrd="0" presId="urn:microsoft.com/office/officeart/2005/8/layout/orgChart1"/>
    <dgm:cxn modelId="{A24A4D15-0B61-402B-AD71-4430F16EDEF1}" type="presParOf" srcId="{5D14D8FD-C792-404D-9EA7-0DB36B30DC80}" destId="{B63ADD09-AC6F-4A86-A906-194500893384}" srcOrd="2" destOrd="0" presId="urn:microsoft.com/office/officeart/2005/8/layout/orgChart1"/>
    <dgm:cxn modelId="{1E593982-F15A-4BC7-A442-BE0176A692A8}" type="presParOf" srcId="{EE9D8AE4-7EF8-4A34-819B-677113BCA080}" destId="{7CFFB36A-9861-456D-A002-3770EA96D357}"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4CB6D5-F827-466A-9215-87E768A0B639}" type="doc">
      <dgm:prSet loTypeId="urn:microsoft.com/office/officeart/2005/8/layout/process4" loCatId="process" qsTypeId="urn:microsoft.com/office/officeart/2005/8/quickstyle/simple1" qsCatId="simple" csTypeId="urn:microsoft.com/office/officeart/2005/8/colors/accent1_2" csCatId="accent1" phldr="1"/>
      <dgm:spPr/>
    </dgm:pt>
    <dgm:pt modelId="{DCB3FF8B-B447-4E4C-9FDA-6ED5180236B1}">
      <dgm:prSet phldrT="[Texte]"/>
      <dgm:spPr/>
      <dgm:t>
        <a:bodyPr/>
        <a:lstStyle/>
        <a:p>
          <a:r>
            <a:rPr lang="fr-FR" dirty="0"/>
            <a:t>Tester la robustesse des modèles sélectionnés avec une validation croisée</a:t>
          </a:r>
        </a:p>
      </dgm:t>
    </dgm:pt>
    <dgm:pt modelId="{891B5876-165F-450D-BA55-8445F102750B}" type="parTrans" cxnId="{6490F597-9FBA-486B-AF51-61B5B130574F}">
      <dgm:prSet/>
      <dgm:spPr/>
      <dgm:t>
        <a:bodyPr/>
        <a:lstStyle/>
        <a:p>
          <a:endParaRPr lang="fr-FR"/>
        </a:p>
      </dgm:t>
    </dgm:pt>
    <dgm:pt modelId="{A0434AF8-0F4C-43C3-AE92-92C836E70743}" type="sibTrans" cxnId="{6490F597-9FBA-486B-AF51-61B5B130574F}">
      <dgm:prSet/>
      <dgm:spPr/>
      <dgm:t>
        <a:bodyPr/>
        <a:lstStyle/>
        <a:p>
          <a:endParaRPr lang="fr-FR"/>
        </a:p>
      </dgm:t>
    </dgm:pt>
    <dgm:pt modelId="{CFB136AA-ED48-48E2-AF2B-73CA3805FBC4}">
      <dgm:prSet phldrT="[Texte]"/>
      <dgm:spPr/>
      <dgm:t>
        <a:bodyPr/>
        <a:lstStyle/>
        <a:p>
          <a:r>
            <a:rPr lang="fr-FR" dirty="0"/>
            <a:t>Utiliser la </a:t>
          </a:r>
          <a:r>
            <a:rPr lang="fr-FR" dirty="0" err="1"/>
            <a:t>GridSearchCV</a:t>
          </a:r>
          <a:r>
            <a:rPr lang="fr-FR" dirty="0"/>
            <a:t> pour ajuster les hyperparamètres</a:t>
          </a:r>
        </a:p>
      </dgm:t>
    </dgm:pt>
    <dgm:pt modelId="{679707BC-1CAC-43DA-8C62-6AE2E3362FF2}" type="parTrans" cxnId="{59860871-E0EB-489F-A34D-40523122F5C2}">
      <dgm:prSet/>
      <dgm:spPr/>
      <dgm:t>
        <a:bodyPr/>
        <a:lstStyle/>
        <a:p>
          <a:endParaRPr lang="fr-FR"/>
        </a:p>
      </dgm:t>
    </dgm:pt>
    <dgm:pt modelId="{31027922-3993-4D24-8E39-06BF15EF63DC}" type="sibTrans" cxnId="{59860871-E0EB-489F-A34D-40523122F5C2}">
      <dgm:prSet/>
      <dgm:spPr/>
      <dgm:t>
        <a:bodyPr/>
        <a:lstStyle/>
        <a:p>
          <a:endParaRPr lang="fr-FR"/>
        </a:p>
      </dgm:t>
    </dgm:pt>
    <dgm:pt modelId="{D0235389-890F-4327-82F2-E112CD6619C1}">
      <dgm:prSet phldrT="[Texte]"/>
      <dgm:spPr/>
      <dgm:t>
        <a:bodyPr/>
        <a:lstStyle/>
        <a:p>
          <a:r>
            <a:rPr lang="fr-FR" dirty="0"/>
            <a:t>Visualiser les variations du R² selon les hyperparamètres </a:t>
          </a:r>
        </a:p>
      </dgm:t>
    </dgm:pt>
    <dgm:pt modelId="{314E27D9-995B-488C-AAF6-080B11E485C6}" type="parTrans" cxnId="{885BE736-5857-4E65-953F-D4B399183DFA}">
      <dgm:prSet/>
      <dgm:spPr/>
      <dgm:t>
        <a:bodyPr/>
        <a:lstStyle/>
        <a:p>
          <a:endParaRPr lang="fr-FR"/>
        </a:p>
      </dgm:t>
    </dgm:pt>
    <dgm:pt modelId="{12ACE16C-FCB2-4C9F-A792-9080847502AB}" type="sibTrans" cxnId="{885BE736-5857-4E65-953F-D4B399183DFA}">
      <dgm:prSet/>
      <dgm:spPr/>
      <dgm:t>
        <a:bodyPr/>
        <a:lstStyle/>
        <a:p>
          <a:endParaRPr lang="fr-FR"/>
        </a:p>
      </dgm:t>
    </dgm:pt>
    <dgm:pt modelId="{D0C94EB4-2D30-463F-B1D2-6F4CA0642500}">
      <dgm:prSet phldrT="[Texte]"/>
      <dgm:spPr/>
      <dgm:t>
        <a:bodyPr/>
        <a:lstStyle/>
        <a:p>
          <a:r>
            <a:rPr lang="fr-FR" dirty="0"/>
            <a:t>Analyser l’intérêt de chacune des variables dans les prédictions ou tester la permutation des colonnes, analyse des résidus</a:t>
          </a:r>
        </a:p>
      </dgm:t>
    </dgm:pt>
    <dgm:pt modelId="{8A0877B0-F818-4894-BF06-625285CA7A94}" type="parTrans" cxnId="{D02EA30F-0BE4-489F-8053-8E4001DB3AF7}">
      <dgm:prSet/>
      <dgm:spPr/>
      <dgm:t>
        <a:bodyPr/>
        <a:lstStyle/>
        <a:p>
          <a:endParaRPr lang="fr-FR"/>
        </a:p>
      </dgm:t>
    </dgm:pt>
    <dgm:pt modelId="{9906C650-45BF-4D12-9E82-871D488F937B}" type="sibTrans" cxnId="{D02EA30F-0BE4-489F-8053-8E4001DB3AF7}">
      <dgm:prSet/>
      <dgm:spPr/>
      <dgm:t>
        <a:bodyPr/>
        <a:lstStyle/>
        <a:p>
          <a:endParaRPr lang="fr-FR"/>
        </a:p>
      </dgm:t>
    </dgm:pt>
    <dgm:pt modelId="{4A416B45-B045-4BDA-B3F4-2AC4B9334DC0}" type="pres">
      <dgm:prSet presAssocID="{C44CB6D5-F827-466A-9215-87E768A0B639}" presName="Name0" presStyleCnt="0">
        <dgm:presLayoutVars>
          <dgm:dir/>
          <dgm:animLvl val="lvl"/>
          <dgm:resizeHandles val="exact"/>
        </dgm:presLayoutVars>
      </dgm:prSet>
      <dgm:spPr/>
    </dgm:pt>
    <dgm:pt modelId="{ABC4AD1D-F396-4D1E-A4D0-FEBD0D5D6D51}" type="pres">
      <dgm:prSet presAssocID="{D0C94EB4-2D30-463F-B1D2-6F4CA0642500}" presName="boxAndChildren" presStyleCnt="0"/>
      <dgm:spPr/>
    </dgm:pt>
    <dgm:pt modelId="{41276CA7-608E-4A38-A469-A9677229AE12}" type="pres">
      <dgm:prSet presAssocID="{D0C94EB4-2D30-463F-B1D2-6F4CA0642500}" presName="parentTextBox" presStyleLbl="node1" presStyleIdx="0" presStyleCnt="4"/>
      <dgm:spPr/>
    </dgm:pt>
    <dgm:pt modelId="{2E9C6D71-EE85-4AE2-8D6C-93DA6630EDF9}" type="pres">
      <dgm:prSet presAssocID="{12ACE16C-FCB2-4C9F-A792-9080847502AB}" presName="sp" presStyleCnt="0"/>
      <dgm:spPr/>
    </dgm:pt>
    <dgm:pt modelId="{34746024-BF38-43C6-89D9-22316198457A}" type="pres">
      <dgm:prSet presAssocID="{D0235389-890F-4327-82F2-E112CD6619C1}" presName="arrowAndChildren" presStyleCnt="0"/>
      <dgm:spPr/>
    </dgm:pt>
    <dgm:pt modelId="{B9CF0403-628A-4E2B-B031-7046D26F783D}" type="pres">
      <dgm:prSet presAssocID="{D0235389-890F-4327-82F2-E112CD6619C1}" presName="parentTextArrow" presStyleLbl="node1" presStyleIdx="1" presStyleCnt="4"/>
      <dgm:spPr/>
    </dgm:pt>
    <dgm:pt modelId="{C9FFCF4E-C914-415A-BE54-C59C188723D7}" type="pres">
      <dgm:prSet presAssocID="{31027922-3993-4D24-8E39-06BF15EF63DC}" presName="sp" presStyleCnt="0"/>
      <dgm:spPr/>
    </dgm:pt>
    <dgm:pt modelId="{310CB366-B623-4941-A4F6-2063F2540536}" type="pres">
      <dgm:prSet presAssocID="{CFB136AA-ED48-48E2-AF2B-73CA3805FBC4}" presName="arrowAndChildren" presStyleCnt="0"/>
      <dgm:spPr/>
    </dgm:pt>
    <dgm:pt modelId="{A7D63A0A-96B7-4376-B874-E896BC40F06A}" type="pres">
      <dgm:prSet presAssocID="{CFB136AA-ED48-48E2-AF2B-73CA3805FBC4}" presName="parentTextArrow" presStyleLbl="node1" presStyleIdx="2" presStyleCnt="4"/>
      <dgm:spPr/>
    </dgm:pt>
    <dgm:pt modelId="{881883D1-70DC-4383-BC14-849D9A9AD16C}" type="pres">
      <dgm:prSet presAssocID="{A0434AF8-0F4C-43C3-AE92-92C836E70743}" presName="sp" presStyleCnt="0"/>
      <dgm:spPr/>
    </dgm:pt>
    <dgm:pt modelId="{6CCB7742-2D8C-4AC4-910C-35E4BCE11FEE}" type="pres">
      <dgm:prSet presAssocID="{DCB3FF8B-B447-4E4C-9FDA-6ED5180236B1}" presName="arrowAndChildren" presStyleCnt="0"/>
      <dgm:spPr/>
    </dgm:pt>
    <dgm:pt modelId="{0DE3FC17-E7E6-45A9-9B61-04FBD8AA01AE}" type="pres">
      <dgm:prSet presAssocID="{DCB3FF8B-B447-4E4C-9FDA-6ED5180236B1}" presName="parentTextArrow" presStyleLbl="node1" presStyleIdx="3" presStyleCnt="4"/>
      <dgm:spPr/>
    </dgm:pt>
  </dgm:ptLst>
  <dgm:cxnLst>
    <dgm:cxn modelId="{BBF65701-5B51-4138-B1D0-CA2856EC1086}" type="presOf" srcId="{D0C94EB4-2D30-463F-B1D2-6F4CA0642500}" destId="{41276CA7-608E-4A38-A469-A9677229AE12}" srcOrd="0" destOrd="0" presId="urn:microsoft.com/office/officeart/2005/8/layout/process4"/>
    <dgm:cxn modelId="{D02EA30F-0BE4-489F-8053-8E4001DB3AF7}" srcId="{C44CB6D5-F827-466A-9215-87E768A0B639}" destId="{D0C94EB4-2D30-463F-B1D2-6F4CA0642500}" srcOrd="3" destOrd="0" parTransId="{8A0877B0-F818-4894-BF06-625285CA7A94}" sibTransId="{9906C650-45BF-4D12-9E82-871D488F937B}"/>
    <dgm:cxn modelId="{6AF9C919-0D8C-4155-BB9B-A109B4F82623}" type="presOf" srcId="{C44CB6D5-F827-466A-9215-87E768A0B639}" destId="{4A416B45-B045-4BDA-B3F4-2AC4B9334DC0}" srcOrd="0" destOrd="0" presId="urn:microsoft.com/office/officeart/2005/8/layout/process4"/>
    <dgm:cxn modelId="{199D102E-E0A1-4566-BDDC-7AA3770BE09A}" type="presOf" srcId="{DCB3FF8B-B447-4E4C-9FDA-6ED5180236B1}" destId="{0DE3FC17-E7E6-45A9-9B61-04FBD8AA01AE}" srcOrd="0" destOrd="0" presId="urn:microsoft.com/office/officeart/2005/8/layout/process4"/>
    <dgm:cxn modelId="{885BE736-5857-4E65-953F-D4B399183DFA}" srcId="{C44CB6D5-F827-466A-9215-87E768A0B639}" destId="{D0235389-890F-4327-82F2-E112CD6619C1}" srcOrd="2" destOrd="0" parTransId="{314E27D9-995B-488C-AAF6-080B11E485C6}" sibTransId="{12ACE16C-FCB2-4C9F-A792-9080847502AB}"/>
    <dgm:cxn modelId="{31664E67-D2B6-470A-86CC-664FFDA93B65}" type="presOf" srcId="{CFB136AA-ED48-48E2-AF2B-73CA3805FBC4}" destId="{A7D63A0A-96B7-4376-B874-E896BC40F06A}" srcOrd="0" destOrd="0" presId="urn:microsoft.com/office/officeart/2005/8/layout/process4"/>
    <dgm:cxn modelId="{59860871-E0EB-489F-A34D-40523122F5C2}" srcId="{C44CB6D5-F827-466A-9215-87E768A0B639}" destId="{CFB136AA-ED48-48E2-AF2B-73CA3805FBC4}" srcOrd="1" destOrd="0" parTransId="{679707BC-1CAC-43DA-8C62-6AE2E3362FF2}" sibTransId="{31027922-3993-4D24-8E39-06BF15EF63DC}"/>
    <dgm:cxn modelId="{6490F597-9FBA-486B-AF51-61B5B130574F}" srcId="{C44CB6D5-F827-466A-9215-87E768A0B639}" destId="{DCB3FF8B-B447-4E4C-9FDA-6ED5180236B1}" srcOrd="0" destOrd="0" parTransId="{891B5876-165F-450D-BA55-8445F102750B}" sibTransId="{A0434AF8-0F4C-43C3-AE92-92C836E70743}"/>
    <dgm:cxn modelId="{A5B06FB7-3E68-4D65-85E6-308AD03E56BE}" type="presOf" srcId="{D0235389-890F-4327-82F2-E112CD6619C1}" destId="{B9CF0403-628A-4E2B-B031-7046D26F783D}" srcOrd="0" destOrd="0" presId="urn:microsoft.com/office/officeart/2005/8/layout/process4"/>
    <dgm:cxn modelId="{C387DA65-401E-4F45-B22C-C6012B3EC7FF}" type="presParOf" srcId="{4A416B45-B045-4BDA-B3F4-2AC4B9334DC0}" destId="{ABC4AD1D-F396-4D1E-A4D0-FEBD0D5D6D51}" srcOrd="0" destOrd="0" presId="urn:microsoft.com/office/officeart/2005/8/layout/process4"/>
    <dgm:cxn modelId="{14D59BD1-6561-4CEB-97C7-7EB7A86F7F2A}" type="presParOf" srcId="{ABC4AD1D-F396-4D1E-A4D0-FEBD0D5D6D51}" destId="{41276CA7-608E-4A38-A469-A9677229AE12}" srcOrd="0" destOrd="0" presId="urn:microsoft.com/office/officeart/2005/8/layout/process4"/>
    <dgm:cxn modelId="{5028825F-2A68-48D4-A36D-6960603DE5F9}" type="presParOf" srcId="{4A416B45-B045-4BDA-B3F4-2AC4B9334DC0}" destId="{2E9C6D71-EE85-4AE2-8D6C-93DA6630EDF9}" srcOrd="1" destOrd="0" presId="urn:microsoft.com/office/officeart/2005/8/layout/process4"/>
    <dgm:cxn modelId="{E1DF4332-1353-4C1D-AFCD-596E57648DC1}" type="presParOf" srcId="{4A416B45-B045-4BDA-B3F4-2AC4B9334DC0}" destId="{34746024-BF38-43C6-89D9-22316198457A}" srcOrd="2" destOrd="0" presId="urn:microsoft.com/office/officeart/2005/8/layout/process4"/>
    <dgm:cxn modelId="{D218C601-67DD-473D-B0AC-DE39042C3D0A}" type="presParOf" srcId="{34746024-BF38-43C6-89D9-22316198457A}" destId="{B9CF0403-628A-4E2B-B031-7046D26F783D}" srcOrd="0" destOrd="0" presId="urn:microsoft.com/office/officeart/2005/8/layout/process4"/>
    <dgm:cxn modelId="{1AF7AADD-311E-4DCF-A04E-14E9AF666241}" type="presParOf" srcId="{4A416B45-B045-4BDA-B3F4-2AC4B9334DC0}" destId="{C9FFCF4E-C914-415A-BE54-C59C188723D7}" srcOrd="3" destOrd="0" presId="urn:microsoft.com/office/officeart/2005/8/layout/process4"/>
    <dgm:cxn modelId="{136E4D4D-4C3C-493C-8C7C-856B43D3F235}" type="presParOf" srcId="{4A416B45-B045-4BDA-B3F4-2AC4B9334DC0}" destId="{310CB366-B623-4941-A4F6-2063F2540536}" srcOrd="4" destOrd="0" presId="urn:microsoft.com/office/officeart/2005/8/layout/process4"/>
    <dgm:cxn modelId="{CD73DE4D-8513-4431-81BA-9F860C395934}" type="presParOf" srcId="{310CB366-B623-4941-A4F6-2063F2540536}" destId="{A7D63A0A-96B7-4376-B874-E896BC40F06A}" srcOrd="0" destOrd="0" presId="urn:microsoft.com/office/officeart/2005/8/layout/process4"/>
    <dgm:cxn modelId="{B102BF46-033A-4454-85A7-2181FE64304D}" type="presParOf" srcId="{4A416B45-B045-4BDA-B3F4-2AC4B9334DC0}" destId="{881883D1-70DC-4383-BC14-849D9A9AD16C}" srcOrd="5" destOrd="0" presId="urn:microsoft.com/office/officeart/2005/8/layout/process4"/>
    <dgm:cxn modelId="{14B00C9E-BA21-4668-87D1-17C794ED264D}" type="presParOf" srcId="{4A416B45-B045-4BDA-B3F4-2AC4B9334DC0}" destId="{6CCB7742-2D8C-4AC4-910C-35E4BCE11FEE}" srcOrd="6" destOrd="0" presId="urn:microsoft.com/office/officeart/2005/8/layout/process4"/>
    <dgm:cxn modelId="{726705F5-9109-45E9-A18A-E46A6DDBECB3}" type="presParOf" srcId="{6CCB7742-2D8C-4AC4-910C-35E4BCE11FEE}" destId="{0DE3FC17-E7E6-45A9-9B61-04FBD8AA01A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32023-F4C7-4623-AA9B-D30E4D96661C}">
      <dsp:nvSpPr>
        <dsp:cNvPr id="0" name=""/>
        <dsp:cNvSpPr/>
      </dsp:nvSpPr>
      <dsp:spPr>
        <a:xfrm>
          <a:off x="1497864" y="1074171"/>
          <a:ext cx="901104" cy="901104"/>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t>Conso totale</a:t>
          </a:r>
        </a:p>
      </dsp:txBody>
      <dsp:txXfrm>
        <a:off x="1629828" y="1206135"/>
        <a:ext cx="637176" cy="637176"/>
      </dsp:txXfrm>
    </dsp:sp>
    <dsp:sp modelId="{AE501EDF-5EE6-45E3-8257-5E5E057C78D1}">
      <dsp:nvSpPr>
        <dsp:cNvPr id="0" name=""/>
        <dsp:cNvSpPr/>
      </dsp:nvSpPr>
      <dsp:spPr>
        <a:xfrm rot="12900000">
          <a:off x="917771" y="916614"/>
          <a:ext cx="691118" cy="256814"/>
        </a:xfrm>
        <a:prstGeom prst="lef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C696802F-98E3-4333-96E7-7A904A887576}">
      <dsp:nvSpPr>
        <dsp:cNvPr id="0" name=""/>
        <dsp:cNvSpPr/>
      </dsp:nvSpPr>
      <dsp:spPr>
        <a:xfrm>
          <a:off x="552240" y="504397"/>
          <a:ext cx="856049" cy="68483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fr-FR" sz="1400" kern="1200" dirty="0"/>
            <a:t>Gaz</a:t>
          </a:r>
        </a:p>
      </dsp:txBody>
      <dsp:txXfrm>
        <a:off x="572298" y="524455"/>
        <a:ext cx="815933" cy="644723"/>
      </dsp:txXfrm>
    </dsp:sp>
    <dsp:sp modelId="{747F9F2F-1EE4-4651-90C9-33F873FCE4C2}">
      <dsp:nvSpPr>
        <dsp:cNvPr id="0" name=""/>
        <dsp:cNvSpPr/>
      </dsp:nvSpPr>
      <dsp:spPr>
        <a:xfrm rot="16200000">
          <a:off x="1602857" y="559981"/>
          <a:ext cx="691118" cy="256814"/>
        </a:xfrm>
        <a:prstGeom prst="leftArrow">
          <a:avLst>
            <a:gd name="adj1" fmla="val 60000"/>
            <a:gd name="adj2" fmla="val 50000"/>
          </a:avLst>
        </a:prstGeom>
        <a:gradFill rotWithShape="0">
          <a:gsLst>
            <a:gs pos="0">
              <a:schemeClr val="accent3">
                <a:hueOff val="346849"/>
                <a:satOff val="4500"/>
                <a:lumOff val="0"/>
                <a:alphaOff val="0"/>
                <a:lumMod val="110000"/>
                <a:satMod val="105000"/>
                <a:tint val="67000"/>
              </a:schemeClr>
            </a:gs>
            <a:gs pos="50000">
              <a:schemeClr val="accent3">
                <a:hueOff val="346849"/>
                <a:satOff val="4500"/>
                <a:lumOff val="0"/>
                <a:alphaOff val="0"/>
                <a:lumMod val="105000"/>
                <a:satMod val="103000"/>
                <a:tint val="73000"/>
              </a:schemeClr>
            </a:gs>
            <a:gs pos="100000">
              <a:schemeClr val="accent3">
                <a:hueOff val="346849"/>
                <a:satOff val="450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130C98D-9B89-4336-971D-C910DA236C74}">
      <dsp:nvSpPr>
        <dsp:cNvPr id="0" name=""/>
        <dsp:cNvSpPr/>
      </dsp:nvSpPr>
      <dsp:spPr>
        <a:xfrm>
          <a:off x="1520391" y="409"/>
          <a:ext cx="856049" cy="684839"/>
        </a:xfrm>
        <a:prstGeom prst="roundRect">
          <a:avLst>
            <a:gd name="adj" fmla="val 10000"/>
          </a:avLst>
        </a:prstGeom>
        <a:gradFill rotWithShape="0">
          <a:gsLst>
            <a:gs pos="0">
              <a:schemeClr val="accent3">
                <a:hueOff val="346849"/>
                <a:satOff val="4500"/>
                <a:lumOff val="0"/>
                <a:alphaOff val="0"/>
                <a:lumMod val="110000"/>
                <a:satMod val="105000"/>
                <a:tint val="67000"/>
              </a:schemeClr>
            </a:gs>
            <a:gs pos="50000">
              <a:schemeClr val="accent3">
                <a:hueOff val="346849"/>
                <a:satOff val="4500"/>
                <a:lumOff val="0"/>
                <a:alphaOff val="0"/>
                <a:lumMod val="105000"/>
                <a:satMod val="103000"/>
                <a:tint val="73000"/>
              </a:schemeClr>
            </a:gs>
            <a:gs pos="100000">
              <a:schemeClr val="accent3">
                <a:hueOff val="346849"/>
                <a:satOff val="450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fr-FR" sz="1400" kern="1200" dirty="0"/>
            <a:t>Electricité </a:t>
          </a:r>
        </a:p>
      </dsp:txBody>
      <dsp:txXfrm>
        <a:off x="1540449" y="20467"/>
        <a:ext cx="815933" cy="644723"/>
      </dsp:txXfrm>
    </dsp:sp>
    <dsp:sp modelId="{D29AC4C9-75D8-4AF6-A706-F581BA287948}">
      <dsp:nvSpPr>
        <dsp:cNvPr id="0" name=""/>
        <dsp:cNvSpPr/>
      </dsp:nvSpPr>
      <dsp:spPr>
        <a:xfrm rot="19500000">
          <a:off x="2287943" y="916614"/>
          <a:ext cx="691118" cy="256814"/>
        </a:xfrm>
        <a:prstGeom prst="leftArrow">
          <a:avLst>
            <a:gd name="adj1" fmla="val 60000"/>
            <a:gd name="adj2" fmla="val 50000"/>
          </a:avLst>
        </a:prstGeom>
        <a:gradFill rotWithShape="0">
          <a:gsLst>
            <a:gs pos="0">
              <a:schemeClr val="accent3">
                <a:hueOff val="693699"/>
                <a:satOff val="9001"/>
                <a:lumOff val="0"/>
                <a:alphaOff val="0"/>
                <a:lumMod val="110000"/>
                <a:satMod val="105000"/>
                <a:tint val="67000"/>
              </a:schemeClr>
            </a:gs>
            <a:gs pos="50000">
              <a:schemeClr val="accent3">
                <a:hueOff val="693699"/>
                <a:satOff val="9001"/>
                <a:lumOff val="0"/>
                <a:alphaOff val="0"/>
                <a:lumMod val="105000"/>
                <a:satMod val="103000"/>
                <a:tint val="73000"/>
              </a:schemeClr>
            </a:gs>
            <a:gs pos="100000">
              <a:schemeClr val="accent3">
                <a:hueOff val="693699"/>
                <a:satOff val="9001"/>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87EEACEA-48F7-4A2D-90EB-7A8E546C23D4}">
      <dsp:nvSpPr>
        <dsp:cNvPr id="0" name=""/>
        <dsp:cNvSpPr/>
      </dsp:nvSpPr>
      <dsp:spPr>
        <a:xfrm>
          <a:off x="2488542" y="504397"/>
          <a:ext cx="856049" cy="684839"/>
        </a:xfrm>
        <a:prstGeom prst="roundRect">
          <a:avLst>
            <a:gd name="adj" fmla="val 10000"/>
          </a:avLst>
        </a:prstGeom>
        <a:gradFill rotWithShape="0">
          <a:gsLst>
            <a:gs pos="0">
              <a:schemeClr val="accent3">
                <a:hueOff val="693699"/>
                <a:satOff val="9001"/>
                <a:lumOff val="0"/>
                <a:alphaOff val="0"/>
                <a:lumMod val="110000"/>
                <a:satMod val="105000"/>
                <a:tint val="67000"/>
              </a:schemeClr>
            </a:gs>
            <a:gs pos="50000">
              <a:schemeClr val="accent3">
                <a:hueOff val="693699"/>
                <a:satOff val="9001"/>
                <a:lumOff val="0"/>
                <a:alphaOff val="0"/>
                <a:lumMod val="105000"/>
                <a:satMod val="103000"/>
                <a:tint val="73000"/>
              </a:schemeClr>
            </a:gs>
            <a:gs pos="100000">
              <a:schemeClr val="accent3">
                <a:hueOff val="693699"/>
                <a:satOff val="9001"/>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fr-FR" sz="1400" kern="1200" dirty="0"/>
            <a:t>Vapeur</a:t>
          </a:r>
        </a:p>
      </dsp:txBody>
      <dsp:txXfrm>
        <a:off x="2508600" y="524455"/>
        <a:ext cx="815933" cy="644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32023-F4C7-4623-AA9B-D30E4D96661C}">
      <dsp:nvSpPr>
        <dsp:cNvPr id="0" name=""/>
        <dsp:cNvSpPr/>
      </dsp:nvSpPr>
      <dsp:spPr>
        <a:xfrm>
          <a:off x="1497864" y="1074171"/>
          <a:ext cx="901104" cy="901104"/>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1" kern="1200" dirty="0"/>
            <a:t>Surface totale</a:t>
          </a:r>
        </a:p>
      </dsp:txBody>
      <dsp:txXfrm>
        <a:off x="1629828" y="1206135"/>
        <a:ext cx="637176" cy="637176"/>
      </dsp:txXfrm>
    </dsp:sp>
    <dsp:sp modelId="{AE501EDF-5EE6-45E3-8257-5E5E057C78D1}">
      <dsp:nvSpPr>
        <dsp:cNvPr id="0" name=""/>
        <dsp:cNvSpPr/>
      </dsp:nvSpPr>
      <dsp:spPr>
        <a:xfrm rot="12900000">
          <a:off x="917771" y="916614"/>
          <a:ext cx="691118" cy="256814"/>
        </a:xfrm>
        <a:prstGeom prst="lef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C696802F-98E3-4333-96E7-7A904A887576}">
      <dsp:nvSpPr>
        <dsp:cNvPr id="0" name=""/>
        <dsp:cNvSpPr/>
      </dsp:nvSpPr>
      <dsp:spPr>
        <a:xfrm>
          <a:off x="552240" y="504397"/>
          <a:ext cx="856049" cy="68483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fr-FR" sz="1400" kern="1200" dirty="0"/>
            <a:t>Surface</a:t>
          </a:r>
        </a:p>
        <a:p>
          <a:pPr marL="0" lvl="0" indent="0" algn="ctr" defTabSz="622300">
            <a:lnSpc>
              <a:spcPct val="90000"/>
            </a:lnSpc>
            <a:spcBef>
              <a:spcPct val="0"/>
            </a:spcBef>
            <a:spcAft>
              <a:spcPct val="35000"/>
            </a:spcAft>
            <a:buNone/>
          </a:pPr>
          <a:r>
            <a:rPr lang="fr-FR" sz="1400" kern="1200" dirty="0"/>
            <a:t>Usage 1</a:t>
          </a:r>
        </a:p>
      </dsp:txBody>
      <dsp:txXfrm>
        <a:off x="572298" y="524455"/>
        <a:ext cx="815933" cy="644723"/>
      </dsp:txXfrm>
    </dsp:sp>
    <dsp:sp modelId="{747F9F2F-1EE4-4651-90C9-33F873FCE4C2}">
      <dsp:nvSpPr>
        <dsp:cNvPr id="0" name=""/>
        <dsp:cNvSpPr/>
      </dsp:nvSpPr>
      <dsp:spPr>
        <a:xfrm rot="16200000">
          <a:off x="1602857" y="559981"/>
          <a:ext cx="691118" cy="256814"/>
        </a:xfrm>
        <a:prstGeom prst="leftArrow">
          <a:avLst>
            <a:gd name="adj1" fmla="val 60000"/>
            <a:gd name="adj2" fmla="val 50000"/>
          </a:avLst>
        </a:prstGeom>
        <a:gradFill rotWithShape="0">
          <a:gsLst>
            <a:gs pos="0">
              <a:schemeClr val="accent3">
                <a:hueOff val="346849"/>
                <a:satOff val="4500"/>
                <a:lumOff val="0"/>
                <a:alphaOff val="0"/>
                <a:lumMod val="110000"/>
                <a:satMod val="105000"/>
                <a:tint val="67000"/>
              </a:schemeClr>
            </a:gs>
            <a:gs pos="50000">
              <a:schemeClr val="accent3">
                <a:hueOff val="346849"/>
                <a:satOff val="4500"/>
                <a:lumOff val="0"/>
                <a:alphaOff val="0"/>
                <a:lumMod val="105000"/>
                <a:satMod val="103000"/>
                <a:tint val="73000"/>
              </a:schemeClr>
            </a:gs>
            <a:gs pos="100000">
              <a:schemeClr val="accent3">
                <a:hueOff val="346849"/>
                <a:satOff val="450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130C98D-9B89-4336-971D-C910DA236C74}">
      <dsp:nvSpPr>
        <dsp:cNvPr id="0" name=""/>
        <dsp:cNvSpPr/>
      </dsp:nvSpPr>
      <dsp:spPr>
        <a:xfrm>
          <a:off x="1520391" y="409"/>
          <a:ext cx="856049" cy="684839"/>
        </a:xfrm>
        <a:prstGeom prst="roundRect">
          <a:avLst>
            <a:gd name="adj" fmla="val 10000"/>
          </a:avLst>
        </a:prstGeom>
        <a:gradFill rotWithShape="0">
          <a:gsLst>
            <a:gs pos="0">
              <a:schemeClr val="accent3">
                <a:hueOff val="346849"/>
                <a:satOff val="4500"/>
                <a:lumOff val="0"/>
                <a:alphaOff val="0"/>
                <a:lumMod val="110000"/>
                <a:satMod val="105000"/>
                <a:tint val="67000"/>
              </a:schemeClr>
            </a:gs>
            <a:gs pos="50000">
              <a:schemeClr val="accent3">
                <a:hueOff val="346849"/>
                <a:satOff val="4500"/>
                <a:lumOff val="0"/>
                <a:alphaOff val="0"/>
                <a:lumMod val="105000"/>
                <a:satMod val="103000"/>
                <a:tint val="73000"/>
              </a:schemeClr>
            </a:gs>
            <a:gs pos="100000">
              <a:schemeClr val="accent3">
                <a:hueOff val="346849"/>
                <a:satOff val="450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fr-FR" sz="1400" kern="1200" dirty="0"/>
            <a:t>Surface </a:t>
          </a:r>
        </a:p>
        <a:p>
          <a:pPr marL="0" lvl="0" indent="0" algn="ctr" defTabSz="622300">
            <a:lnSpc>
              <a:spcPct val="90000"/>
            </a:lnSpc>
            <a:spcBef>
              <a:spcPct val="0"/>
            </a:spcBef>
            <a:spcAft>
              <a:spcPct val="35000"/>
            </a:spcAft>
            <a:buNone/>
          </a:pPr>
          <a:r>
            <a:rPr lang="fr-FR" sz="1400" kern="1200" dirty="0"/>
            <a:t>Usage 2 </a:t>
          </a:r>
        </a:p>
      </dsp:txBody>
      <dsp:txXfrm>
        <a:off x="1540449" y="20467"/>
        <a:ext cx="815933" cy="644723"/>
      </dsp:txXfrm>
    </dsp:sp>
    <dsp:sp modelId="{D29AC4C9-75D8-4AF6-A706-F581BA287948}">
      <dsp:nvSpPr>
        <dsp:cNvPr id="0" name=""/>
        <dsp:cNvSpPr/>
      </dsp:nvSpPr>
      <dsp:spPr>
        <a:xfrm rot="19500000">
          <a:off x="2287943" y="916614"/>
          <a:ext cx="691118" cy="256814"/>
        </a:xfrm>
        <a:prstGeom prst="leftArrow">
          <a:avLst>
            <a:gd name="adj1" fmla="val 60000"/>
            <a:gd name="adj2" fmla="val 50000"/>
          </a:avLst>
        </a:prstGeom>
        <a:gradFill rotWithShape="0">
          <a:gsLst>
            <a:gs pos="0">
              <a:schemeClr val="accent3">
                <a:hueOff val="693699"/>
                <a:satOff val="9001"/>
                <a:lumOff val="0"/>
                <a:alphaOff val="0"/>
                <a:lumMod val="110000"/>
                <a:satMod val="105000"/>
                <a:tint val="67000"/>
              </a:schemeClr>
            </a:gs>
            <a:gs pos="50000">
              <a:schemeClr val="accent3">
                <a:hueOff val="693699"/>
                <a:satOff val="9001"/>
                <a:lumOff val="0"/>
                <a:alphaOff val="0"/>
                <a:lumMod val="105000"/>
                <a:satMod val="103000"/>
                <a:tint val="73000"/>
              </a:schemeClr>
            </a:gs>
            <a:gs pos="100000">
              <a:schemeClr val="accent3">
                <a:hueOff val="693699"/>
                <a:satOff val="9001"/>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87EEACEA-48F7-4A2D-90EB-7A8E546C23D4}">
      <dsp:nvSpPr>
        <dsp:cNvPr id="0" name=""/>
        <dsp:cNvSpPr/>
      </dsp:nvSpPr>
      <dsp:spPr>
        <a:xfrm>
          <a:off x="2488542" y="504397"/>
          <a:ext cx="856049" cy="684839"/>
        </a:xfrm>
        <a:prstGeom prst="roundRect">
          <a:avLst>
            <a:gd name="adj" fmla="val 10000"/>
          </a:avLst>
        </a:prstGeom>
        <a:gradFill rotWithShape="0">
          <a:gsLst>
            <a:gs pos="0">
              <a:schemeClr val="accent3">
                <a:hueOff val="693699"/>
                <a:satOff val="9001"/>
                <a:lumOff val="0"/>
                <a:alphaOff val="0"/>
                <a:lumMod val="110000"/>
                <a:satMod val="105000"/>
                <a:tint val="67000"/>
              </a:schemeClr>
            </a:gs>
            <a:gs pos="50000">
              <a:schemeClr val="accent3">
                <a:hueOff val="693699"/>
                <a:satOff val="9001"/>
                <a:lumOff val="0"/>
                <a:alphaOff val="0"/>
                <a:lumMod val="105000"/>
                <a:satMod val="103000"/>
                <a:tint val="73000"/>
              </a:schemeClr>
            </a:gs>
            <a:gs pos="100000">
              <a:schemeClr val="accent3">
                <a:hueOff val="693699"/>
                <a:satOff val="9001"/>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fr-FR" sz="1400" kern="1200" dirty="0"/>
            <a:t>Surface</a:t>
          </a:r>
        </a:p>
        <a:p>
          <a:pPr marL="0" lvl="0" indent="0" algn="ctr" defTabSz="622300">
            <a:lnSpc>
              <a:spcPct val="90000"/>
            </a:lnSpc>
            <a:spcBef>
              <a:spcPct val="0"/>
            </a:spcBef>
            <a:spcAft>
              <a:spcPct val="35000"/>
            </a:spcAft>
            <a:buNone/>
          </a:pPr>
          <a:r>
            <a:rPr lang="fr-FR" sz="1400" kern="1200" dirty="0"/>
            <a:t>Usage 3</a:t>
          </a:r>
        </a:p>
      </dsp:txBody>
      <dsp:txXfrm>
        <a:off x="2508600" y="524455"/>
        <a:ext cx="815933" cy="644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229D6-8FBD-402A-9D8B-A473180E34C8}">
      <dsp:nvSpPr>
        <dsp:cNvPr id="0" name=""/>
        <dsp:cNvSpPr/>
      </dsp:nvSpPr>
      <dsp:spPr>
        <a:xfrm>
          <a:off x="257818" y="1141"/>
          <a:ext cx="1557655" cy="93459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Elastic net</a:t>
          </a:r>
        </a:p>
      </dsp:txBody>
      <dsp:txXfrm>
        <a:off x="257818" y="1141"/>
        <a:ext cx="1557655" cy="934593"/>
      </dsp:txXfrm>
    </dsp:sp>
    <dsp:sp modelId="{C6075D6D-452E-42B5-8E2E-883CEB930A40}">
      <dsp:nvSpPr>
        <dsp:cNvPr id="0" name=""/>
        <dsp:cNvSpPr/>
      </dsp:nvSpPr>
      <dsp:spPr>
        <a:xfrm>
          <a:off x="1971239" y="1141"/>
          <a:ext cx="1557655" cy="93459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Le PLS</a:t>
          </a:r>
        </a:p>
      </dsp:txBody>
      <dsp:txXfrm>
        <a:off x="1971239" y="1141"/>
        <a:ext cx="1557655" cy="934593"/>
      </dsp:txXfrm>
    </dsp:sp>
    <dsp:sp modelId="{60D4762A-5678-452F-8179-67B8B82C6F41}">
      <dsp:nvSpPr>
        <dsp:cNvPr id="0" name=""/>
        <dsp:cNvSpPr/>
      </dsp:nvSpPr>
      <dsp:spPr>
        <a:xfrm>
          <a:off x="3684660" y="1141"/>
          <a:ext cx="1557655" cy="93459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Le SVR</a:t>
          </a:r>
        </a:p>
      </dsp:txBody>
      <dsp:txXfrm>
        <a:off x="3684660" y="1141"/>
        <a:ext cx="1557655" cy="934593"/>
      </dsp:txXfrm>
    </dsp:sp>
    <dsp:sp modelId="{15A78137-9CFF-4F20-A125-6E3814850EEB}">
      <dsp:nvSpPr>
        <dsp:cNvPr id="0" name=""/>
        <dsp:cNvSpPr/>
      </dsp:nvSpPr>
      <dsp:spPr>
        <a:xfrm>
          <a:off x="1114529" y="1091499"/>
          <a:ext cx="1557655" cy="93459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Le Gradient </a:t>
          </a:r>
          <a:r>
            <a:rPr lang="fr-FR" sz="2300" kern="1200" dirty="0" err="1"/>
            <a:t>Boosting</a:t>
          </a:r>
          <a:endParaRPr lang="fr-FR" sz="2300" kern="1200" dirty="0"/>
        </a:p>
      </dsp:txBody>
      <dsp:txXfrm>
        <a:off x="1114529" y="1091499"/>
        <a:ext cx="1557655" cy="934593"/>
      </dsp:txXfrm>
    </dsp:sp>
    <dsp:sp modelId="{0D5E24AC-2E46-4794-AA75-6B0D4030F603}">
      <dsp:nvSpPr>
        <dsp:cNvPr id="0" name=""/>
        <dsp:cNvSpPr/>
      </dsp:nvSpPr>
      <dsp:spPr>
        <a:xfrm>
          <a:off x="2827949" y="1091499"/>
          <a:ext cx="1557655" cy="93459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Le </a:t>
          </a:r>
          <a:r>
            <a:rPr lang="fr-FR" sz="2300" kern="1200" dirty="0" err="1"/>
            <a:t>Random</a:t>
          </a:r>
          <a:r>
            <a:rPr lang="fr-FR" sz="2300" kern="1200" dirty="0"/>
            <a:t> Forest</a:t>
          </a:r>
        </a:p>
      </dsp:txBody>
      <dsp:txXfrm>
        <a:off x="2827949" y="1091499"/>
        <a:ext cx="1557655" cy="934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6DDE48-959B-4FB4-BB9A-3D15B0F1E724}">
      <dsp:nvSpPr>
        <dsp:cNvPr id="0" name=""/>
        <dsp:cNvSpPr/>
      </dsp:nvSpPr>
      <dsp:spPr>
        <a:xfrm>
          <a:off x="2619876" y="1561160"/>
          <a:ext cx="1853581" cy="321695"/>
        </a:xfrm>
        <a:custGeom>
          <a:avLst/>
          <a:gdLst/>
          <a:ahLst/>
          <a:cxnLst/>
          <a:rect l="0" t="0" r="0" b="0"/>
          <a:pathLst>
            <a:path>
              <a:moveTo>
                <a:pt x="0" y="0"/>
              </a:moveTo>
              <a:lnTo>
                <a:pt x="0" y="160847"/>
              </a:lnTo>
              <a:lnTo>
                <a:pt x="1853581" y="160847"/>
              </a:lnTo>
              <a:lnTo>
                <a:pt x="1853581" y="3216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0BFCB-14E1-4B9F-9C85-17AF6CE16005}">
      <dsp:nvSpPr>
        <dsp:cNvPr id="0" name=""/>
        <dsp:cNvSpPr/>
      </dsp:nvSpPr>
      <dsp:spPr>
        <a:xfrm>
          <a:off x="2574156" y="1561160"/>
          <a:ext cx="91440" cy="321695"/>
        </a:xfrm>
        <a:custGeom>
          <a:avLst/>
          <a:gdLst/>
          <a:ahLst/>
          <a:cxnLst/>
          <a:rect l="0" t="0" r="0" b="0"/>
          <a:pathLst>
            <a:path>
              <a:moveTo>
                <a:pt x="45720" y="0"/>
              </a:moveTo>
              <a:lnTo>
                <a:pt x="45720" y="3216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84ED59-BD40-49DF-B2DD-8EAA07DF2275}">
      <dsp:nvSpPr>
        <dsp:cNvPr id="0" name=""/>
        <dsp:cNvSpPr/>
      </dsp:nvSpPr>
      <dsp:spPr>
        <a:xfrm>
          <a:off x="766294" y="1561160"/>
          <a:ext cx="1853581" cy="321695"/>
        </a:xfrm>
        <a:custGeom>
          <a:avLst/>
          <a:gdLst/>
          <a:ahLst/>
          <a:cxnLst/>
          <a:rect l="0" t="0" r="0" b="0"/>
          <a:pathLst>
            <a:path>
              <a:moveTo>
                <a:pt x="1853581" y="0"/>
              </a:moveTo>
              <a:lnTo>
                <a:pt x="1853581" y="160847"/>
              </a:lnTo>
              <a:lnTo>
                <a:pt x="0" y="160847"/>
              </a:lnTo>
              <a:lnTo>
                <a:pt x="0" y="3216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49E434-6D78-43F0-A1DB-2D3385D6EB96}">
      <dsp:nvSpPr>
        <dsp:cNvPr id="0" name=""/>
        <dsp:cNvSpPr/>
      </dsp:nvSpPr>
      <dsp:spPr>
        <a:xfrm>
          <a:off x="1550068" y="200286"/>
          <a:ext cx="2139615" cy="13608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Dataset </a:t>
          </a:r>
        </a:p>
        <a:p>
          <a:pPr marL="0" lvl="0" indent="0" algn="ctr" defTabSz="533400">
            <a:lnSpc>
              <a:spcPct val="90000"/>
            </a:lnSpc>
            <a:spcBef>
              <a:spcPct val="0"/>
            </a:spcBef>
            <a:spcAft>
              <a:spcPct val="35000"/>
            </a:spcAft>
            <a:buNone/>
          </a:pPr>
          <a:r>
            <a:rPr lang="fr-FR" sz="1200" kern="1200" dirty="0"/>
            <a:t>Avec feature </a:t>
          </a:r>
          <a:r>
            <a:rPr lang="fr-FR" sz="1200" kern="1200" dirty="0" err="1"/>
            <a:t>selection</a:t>
          </a:r>
          <a:endParaRPr lang="fr-FR" sz="1200" kern="1200" dirty="0"/>
        </a:p>
        <a:p>
          <a:pPr marL="0" lvl="0" indent="0" algn="ctr" defTabSz="533400">
            <a:lnSpc>
              <a:spcPct val="90000"/>
            </a:lnSpc>
            <a:spcBef>
              <a:spcPct val="0"/>
            </a:spcBef>
            <a:spcAft>
              <a:spcPct val="35000"/>
            </a:spcAft>
            <a:buNone/>
          </a:pPr>
          <a:r>
            <a:rPr lang="fr-FR" sz="1200" kern="1200" dirty="0"/>
            <a:t>Avec pondération de la surface totale</a:t>
          </a:r>
        </a:p>
        <a:p>
          <a:pPr marL="0" lvl="0" indent="0" algn="ctr" defTabSz="533400">
            <a:lnSpc>
              <a:spcPct val="90000"/>
            </a:lnSpc>
            <a:spcBef>
              <a:spcPct val="0"/>
            </a:spcBef>
            <a:spcAft>
              <a:spcPct val="35000"/>
            </a:spcAft>
            <a:buNone/>
          </a:pPr>
          <a:r>
            <a:rPr lang="fr-FR" sz="1200" kern="1200" dirty="0"/>
            <a:t>Sans la transformation log de y</a:t>
          </a:r>
        </a:p>
        <a:p>
          <a:pPr marL="0" lvl="0" indent="0" algn="ctr" defTabSz="533400">
            <a:lnSpc>
              <a:spcPct val="90000"/>
            </a:lnSpc>
            <a:spcBef>
              <a:spcPct val="0"/>
            </a:spcBef>
            <a:spcAft>
              <a:spcPct val="35000"/>
            </a:spcAft>
            <a:buNone/>
          </a:pPr>
          <a:endParaRPr lang="fr-FR" sz="1200" kern="1200" dirty="0"/>
        </a:p>
      </dsp:txBody>
      <dsp:txXfrm>
        <a:off x="1550068" y="200286"/>
        <a:ext cx="2139615" cy="1360873"/>
      </dsp:txXfrm>
    </dsp:sp>
    <dsp:sp modelId="{C71C135F-087D-4A50-9F60-BF015D3E23D5}">
      <dsp:nvSpPr>
        <dsp:cNvPr id="0" name=""/>
        <dsp:cNvSpPr/>
      </dsp:nvSpPr>
      <dsp:spPr>
        <a:xfrm>
          <a:off x="351" y="1882856"/>
          <a:ext cx="1531885" cy="7659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Sans le feature </a:t>
          </a:r>
          <a:r>
            <a:rPr lang="fr-FR" sz="1200" kern="1200" dirty="0" err="1"/>
            <a:t>selection</a:t>
          </a:r>
          <a:endParaRPr lang="fr-FR" sz="1200" kern="1200" dirty="0"/>
        </a:p>
      </dsp:txBody>
      <dsp:txXfrm>
        <a:off x="351" y="1882856"/>
        <a:ext cx="1531885" cy="765942"/>
      </dsp:txXfrm>
    </dsp:sp>
    <dsp:sp modelId="{BC8D9CC7-1F55-49EB-BB22-D3039586FDBF}">
      <dsp:nvSpPr>
        <dsp:cNvPr id="0" name=""/>
        <dsp:cNvSpPr/>
      </dsp:nvSpPr>
      <dsp:spPr>
        <a:xfrm>
          <a:off x="1853933" y="1882856"/>
          <a:ext cx="1531885" cy="7659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Sans la pondération de la surface totale</a:t>
          </a:r>
        </a:p>
      </dsp:txBody>
      <dsp:txXfrm>
        <a:off x="1853933" y="1882856"/>
        <a:ext cx="1531885" cy="765942"/>
      </dsp:txXfrm>
    </dsp:sp>
    <dsp:sp modelId="{FF36A5BB-5A66-46BF-A0BA-3853C4F6A5D8}">
      <dsp:nvSpPr>
        <dsp:cNvPr id="0" name=""/>
        <dsp:cNvSpPr/>
      </dsp:nvSpPr>
      <dsp:spPr>
        <a:xfrm>
          <a:off x="3707514" y="1882856"/>
          <a:ext cx="1531885" cy="7659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t>Avec la transformation log de la </a:t>
          </a:r>
          <a:r>
            <a:rPr lang="fr-FR" sz="1200" kern="1200" dirty="0" err="1"/>
            <a:t>target</a:t>
          </a:r>
          <a:r>
            <a:rPr lang="fr-FR" sz="1200" kern="1200" dirty="0"/>
            <a:t> y</a:t>
          </a:r>
        </a:p>
      </dsp:txBody>
      <dsp:txXfrm>
        <a:off x="3707514" y="1882856"/>
        <a:ext cx="1531885" cy="765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76CA7-608E-4A38-A469-A9677229AE12}">
      <dsp:nvSpPr>
        <dsp:cNvPr id="0" name=""/>
        <dsp:cNvSpPr/>
      </dsp:nvSpPr>
      <dsp:spPr>
        <a:xfrm>
          <a:off x="0" y="2937362"/>
          <a:ext cx="5362944" cy="6426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fr-FR" sz="1500" kern="1200" dirty="0"/>
            <a:t>Analyser l’intérêt de chacune des variables dans les prédictions ou tester la permutation des colonnes, analyse des résidus</a:t>
          </a:r>
        </a:p>
      </dsp:txBody>
      <dsp:txXfrm>
        <a:off x="0" y="2937362"/>
        <a:ext cx="5362944" cy="642623"/>
      </dsp:txXfrm>
    </dsp:sp>
    <dsp:sp modelId="{B9CF0403-628A-4E2B-B031-7046D26F783D}">
      <dsp:nvSpPr>
        <dsp:cNvPr id="0" name=""/>
        <dsp:cNvSpPr/>
      </dsp:nvSpPr>
      <dsp:spPr>
        <a:xfrm rot="10800000">
          <a:off x="0" y="1958647"/>
          <a:ext cx="5362944" cy="98835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fr-FR" sz="1500" kern="1200" dirty="0"/>
            <a:t>Visualiser les variations du R² selon les hyperparamètres </a:t>
          </a:r>
        </a:p>
      </dsp:txBody>
      <dsp:txXfrm rot="10800000">
        <a:off x="0" y="1958647"/>
        <a:ext cx="5362944" cy="642203"/>
      </dsp:txXfrm>
    </dsp:sp>
    <dsp:sp modelId="{A7D63A0A-96B7-4376-B874-E896BC40F06A}">
      <dsp:nvSpPr>
        <dsp:cNvPr id="0" name=""/>
        <dsp:cNvSpPr/>
      </dsp:nvSpPr>
      <dsp:spPr>
        <a:xfrm rot="10800000">
          <a:off x="0" y="979932"/>
          <a:ext cx="5362944" cy="98835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fr-FR" sz="1500" kern="1200" dirty="0"/>
            <a:t>Utiliser la </a:t>
          </a:r>
          <a:r>
            <a:rPr lang="fr-FR" sz="1500" kern="1200" dirty="0" err="1"/>
            <a:t>GridSearchCV</a:t>
          </a:r>
          <a:r>
            <a:rPr lang="fr-FR" sz="1500" kern="1200" dirty="0"/>
            <a:t> pour ajuster les hyperparamètres</a:t>
          </a:r>
        </a:p>
      </dsp:txBody>
      <dsp:txXfrm rot="10800000">
        <a:off x="0" y="979932"/>
        <a:ext cx="5362944" cy="642203"/>
      </dsp:txXfrm>
    </dsp:sp>
    <dsp:sp modelId="{0DE3FC17-E7E6-45A9-9B61-04FBD8AA01AE}">
      <dsp:nvSpPr>
        <dsp:cNvPr id="0" name=""/>
        <dsp:cNvSpPr/>
      </dsp:nvSpPr>
      <dsp:spPr>
        <a:xfrm rot="10800000">
          <a:off x="0" y="1217"/>
          <a:ext cx="5362944" cy="98835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fr-FR" sz="1500" kern="1200" dirty="0"/>
            <a:t>Tester la robustesse des modèles sélectionnés avec une validation croisée</a:t>
          </a:r>
        </a:p>
      </dsp:txBody>
      <dsp:txXfrm rot="10800000">
        <a:off x="0" y="1217"/>
        <a:ext cx="5362944" cy="64220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2C64B0-347F-4435-A9FD-2370084B5BA8}" type="datetime1">
              <a:rPr lang="fr-FR" smtClean="0"/>
              <a:t>23/04/2024</a:t>
            </a:fld>
            <a:endParaRPr lang="fr-FR"/>
          </a:p>
        </p:txBody>
      </p:sp>
      <p:sp>
        <p:nvSpPr>
          <p:cNvPr id="4" name="Espace réservé du pied de page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28A1AC-D174-D44D-BB31-612041F19AA1}" type="slidenum">
              <a:rPr lang="fr-FR" smtClean="0"/>
              <a:t>‹N°›</a:t>
            </a:fld>
            <a:endParaRPr lang="fr-FR"/>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E23C9-CE18-409D-8FAC-1A108978F4ED}" type="datetime1">
              <a:rPr lang="fr-FR" noProof="0" smtClean="0"/>
              <a:t>23/04/2024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FABB2-A72E-45F8-97E2-CEBAD710A386}" type="slidenum">
              <a:rPr lang="fr-FR" noProof="0" smtClean="0"/>
              <a:t>‹N°›</a:t>
            </a:fld>
            <a:endParaRPr lang="fr-FR" noProof="0"/>
          </a:p>
        </p:txBody>
      </p:sp>
    </p:spTree>
    <p:extLst>
      <p:ext uri="{BB962C8B-B14F-4D97-AF65-F5344CB8AC3E}">
        <p14:creationId xmlns:p14="http://schemas.microsoft.com/office/powerpoint/2010/main" val="9056171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1</a:t>
            </a:fld>
            <a:endParaRPr lang="fr-FR"/>
          </a:p>
        </p:txBody>
      </p:sp>
    </p:spTree>
    <p:extLst>
      <p:ext uri="{BB962C8B-B14F-4D97-AF65-F5344CB8AC3E}">
        <p14:creationId xmlns:p14="http://schemas.microsoft.com/office/powerpoint/2010/main" val="192809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b="0" i="0" dirty="0">
                <a:solidFill>
                  <a:srgbClr val="ECECEC"/>
                </a:solidFill>
                <a:effectLst/>
                <a:highlight>
                  <a:srgbClr val="212121"/>
                </a:highlight>
                <a:latin typeface="Söhne"/>
              </a:rPr>
              <a:t>Dans notre jeu de données, nous avons des variables similaires, mais certaines sont indexées aux données météorologiques tandis que d'autres ne le sont pas. </a:t>
            </a:r>
          </a:p>
          <a:p>
            <a:pPr marL="0" indent="0">
              <a:buNone/>
            </a:pPr>
            <a:r>
              <a:rPr lang="fr-FR" b="0" i="0" dirty="0">
                <a:solidFill>
                  <a:srgbClr val="ECECEC"/>
                </a:solidFill>
                <a:effectLst/>
                <a:highlight>
                  <a:srgbClr val="212121"/>
                </a:highlight>
                <a:latin typeface="Söhne"/>
              </a:rPr>
              <a:t>Cela concerne des variables telles que la consommation totale et les intensités. Mon objectif est de conserver les variables déjà indexées aux données météo pour obtenir une représentation plus réaliste des données. </a:t>
            </a:r>
          </a:p>
          <a:p>
            <a:pPr marL="0" indent="0">
              <a:buNone/>
            </a:pPr>
            <a:r>
              <a:rPr lang="fr-FR" b="0" i="0" dirty="0">
                <a:solidFill>
                  <a:srgbClr val="ECECEC"/>
                </a:solidFill>
                <a:effectLst/>
                <a:highlight>
                  <a:srgbClr val="212121"/>
                </a:highlight>
                <a:latin typeface="Söhne"/>
              </a:rPr>
              <a:t>Cependant, lorsqu'on examine les coefficients de corrélation ou le nuage de points pour la consommation totale, on remarque que certaines valeurs sont nulles pour les variables indexées. </a:t>
            </a:r>
          </a:p>
          <a:p>
            <a:pPr marL="0" indent="0">
              <a:buNone/>
            </a:pPr>
            <a:r>
              <a:rPr lang="fr-FR" b="0" i="0" dirty="0">
                <a:solidFill>
                  <a:srgbClr val="ECECEC"/>
                </a:solidFill>
                <a:effectLst/>
                <a:highlight>
                  <a:srgbClr val="212121"/>
                </a:highlight>
                <a:latin typeface="Söhne"/>
              </a:rPr>
              <a:t>Plutôt que de supprimer les bâtiments correspondants, j'ai calculé le coefficient associé aux données météorologiques, qui est de 1,026%. </a:t>
            </a:r>
          </a:p>
          <a:p>
            <a:pPr marL="0" indent="0">
              <a:buNone/>
            </a:pPr>
            <a:r>
              <a:rPr lang="fr-FR" b="0" i="0" dirty="0">
                <a:solidFill>
                  <a:srgbClr val="ECECEC"/>
                </a:solidFill>
                <a:effectLst/>
                <a:highlight>
                  <a:srgbClr val="212121"/>
                </a:highlight>
                <a:latin typeface="Söhne"/>
              </a:rPr>
              <a:t>J'ai ensuite utilisé ce coefficient pour faire des imputations en multipliant les valeurs de la variable non indexée par ce coefficient. Cela me permet de ne conserver que les variables indexées aux données météo.</a:t>
            </a:r>
            <a:endParaRPr lang="fr-FR" b="0" i="0" dirty="0">
              <a:solidFill>
                <a:srgbClr val="202122"/>
              </a:solidFill>
              <a:effectLst/>
              <a:highlight>
                <a:srgbClr val="FFFFFF"/>
              </a:highlight>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10</a:t>
            </a:fld>
            <a:endParaRPr lang="fr-FR" noProof="0"/>
          </a:p>
        </p:txBody>
      </p:sp>
    </p:spTree>
    <p:extLst>
      <p:ext uri="{BB962C8B-B14F-4D97-AF65-F5344CB8AC3E}">
        <p14:creationId xmlns:p14="http://schemas.microsoft.com/office/powerpoint/2010/main" val="2062603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ECECEC"/>
                </a:solidFill>
                <a:effectLst/>
                <a:highlight>
                  <a:srgbClr val="212121"/>
                </a:highlight>
                <a:latin typeface="Söhne"/>
              </a:rPr>
              <a:t>Dans la gestion des valeurs manquantes, nous observons sur ce graphique que certaines colonnes ne sont pas remplies à 100%. Nous rencontrons deux situations :</a:t>
            </a:r>
          </a:p>
          <a:p>
            <a:pPr algn="l"/>
            <a:r>
              <a:rPr lang="fr-FR" b="0" i="0" dirty="0">
                <a:solidFill>
                  <a:srgbClr val="ECECEC"/>
                </a:solidFill>
                <a:effectLst/>
                <a:highlight>
                  <a:srgbClr val="212121"/>
                </a:highlight>
                <a:latin typeface="Söhne"/>
              </a:rPr>
              <a:t>Premièrement, pour les colonnes concernant les surfaces et les usages, des valeurs manquantes indiquent l'absence d'utilisation et donc d'allocation de surface. </a:t>
            </a:r>
          </a:p>
          <a:p>
            <a:pPr algn="l"/>
            <a:r>
              <a:rPr lang="fr-FR" b="0" i="0" dirty="0">
                <a:solidFill>
                  <a:srgbClr val="ECECEC"/>
                </a:solidFill>
                <a:effectLst/>
                <a:highlight>
                  <a:srgbClr val="212121"/>
                </a:highlight>
                <a:latin typeface="Söhne"/>
              </a:rPr>
              <a:t>J'ai donc imputé 0 pour la surface et "no use" pour les variables catégorielles.</a:t>
            </a:r>
          </a:p>
          <a:p>
            <a:pPr algn="l"/>
            <a:r>
              <a:rPr lang="fr-FR" b="0" i="0" dirty="0">
                <a:solidFill>
                  <a:srgbClr val="ECECEC"/>
                </a:solidFill>
                <a:effectLst/>
                <a:highlight>
                  <a:srgbClr val="212121"/>
                </a:highlight>
                <a:latin typeface="Söhne"/>
              </a:rPr>
              <a:t>Deuxièmement, en ce qui concerne l'</a:t>
            </a:r>
            <a:r>
              <a:rPr lang="fr-FR" b="0" i="0" dirty="0" err="1">
                <a:solidFill>
                  <a:srgbClr val="ECECEC"/>
                </a:solidFill>
                <a:effectLst/>
                <a:highlight>
                  <a:srgbClr val="212121"/>
                </a:highlight>
                <a:latin typeface="Söhne"/>
              </a:rPr>
              <a:t>EnergeyStarScore</a:t>
            </a:r>
            <a:r>
              <a:rPr lang="fr-FR" b="0" i="0" dirty="0">
                <a:solidFill>
                  <a:srgbClr val="ECECEC"/>
                </a:solidFill>
                <a:effectLst/>
                <a:highlight>
                  <a:srgbClr val="212121"/>
                </a:highlight>
                <a:latin typeface="Söhne"/>
              </a:rPr>
              <a:t>, ne connaissant pas les règles de calcul du KPI, je n’ai pas fait d’imputation sur cette variable.</a:t>
            </a:r>
          </a:p>
          <a:p>
            <a:pPr marL="0" indent="0">
              <a:buNone/>
            </a:pPr>
            <a:endParaRPr lang="fr-FR" b="0" i="0" dirty="0">
              <a:solidFill>
                <a:srgbClr val="202122"/>
              </a:solidFill>
              <a:effectLst/>
              <a:highlight>
                <a:srgbClr val="FFFFFF"/>
              </a:highlight>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11</a:t>
            </a:fld>
            <a:endParaRPr lang="fr-FR" noProof="0"/>
          </a:p>
        </p:txBody>
      </p:sp>
    </p:spTree>
    <p:extLst>
      <p:ext uri="{BB962C8B-B14F-4D97-AF65-F5344CB8AC3E}">
        <p14:creationId xmlns:p14="http://schemas.microsoft.com/office/powerpoint/2010/main" val="168089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ECECEC"/>
                </a:solidFill>
                <a:effectLst/>
                <a:highlight>
                  <a:srgbClr val="212121"/>
                </a:highlight>
                <a:latin typeface="Söhne"/>
              </a:rPr>
              <a:t>Notre ensemble de données est constitué de plusieurs colonnes où résident des interrelations importantes. Voici ces interrelations :</a:t>
            </a:r>
          </a:p>
          <a:p>
            <a:pPr algn="l"/>
            <a:r>
              <a:rPr lang="fr-FR" b="0" i="0" dirty="0">
                <a:solidFill>
                  <a:srgbClr val="ECECEC"/>
                </a:solidFill>
                <a:effectLst/>
                <a:highlight>
                  <a:srgbClr val="212121"/>
                </a:highlight>
                <a:latin typeface="Söhne"/>
              </a:rPr>
              <a:t>La première concerne la somme des trois sources d'énergie, qui devient notre consommation totale. </a:t>
            </a:r>
          </a:p>
          <a:p>
            <a:pPr algn="l"/>
            <a:r>
              <a:rPr lang="fr-FR" b="0" i="0" dirty="0">
                <a:solidFill>
                  <a:srgbClr val="ECECEC"/>
                </a:solidFill>
                <a:effectLst/>
                <a:highlight>
                  <a:srgbClr val="212121"/>
                </a:highlight>
                <a:latin typeface="Söhne"/>
              </a:rPr>
              <a:t>La seconde est la somme des surfaces des trois types d'usages, pour obtenir la surface totale.</a:t>
            </a:r>
          </a:p>
          <a:p>
            <a:pPr algn="l"/>
            <a:r>
              <a:rPr lang="fr-FR" b="0" i="0" dirty="0">
                <a:solidFill>
                  <a:srgbClr val="ECECEC"/>
                </a:solidFill>
                <a:effectLst/>
                <a:highlight>
                  <a:srgbClr val="212121"/>
                </a:highlight>
                <a:latin typeface="Söhne"/>
              </a:rPr>
              <a:t>La dernière est la division des deux premières pour obtenir l'intensité, c'est-à-dire la consommation associée à la surface allouée.</a:t>
            </a:r>
          </a:p>
          <a:p>
            <a:pPr algn="l"/>
            <a:endParaRPr lang="fr-FR" b="0" i="0" dirty="0">
              <a:solidFill>
                <a:srgbClr val="ECECEC"/>
              </a:solidFill>
              <a:effectLst/>
              <a:highlight>
                <a:srgbClr val="212121"/>
              </a:highlight>
              <a:latin typeface="Söhne"/>
            </a:endParaRPr>
          </a:p>
          <a:p>
            <a:pPr algn="l"/>
            <a:r>
              <a:rPr lang="fr-FR" b="0" i="0" dirty="0">
                <a:solidFill>
                  <a:srgbClr val="ECECEC"/>
                </a:solidFill>
                <a:effectLst/>
                <a:highlight>
                  <a:srgbClr val="212121"/>
                </a:highlight>
                <a:latin typeface="Söhne"/>
              </a:rPr>
              <a:t>J'ai détecté de nombreuses incohérences dans ces interrelations, certaines plus significatives que d'autres, pouvant compromettre nos modèles et donc les résultats de nos futures prédictions.</a:t>
            </a:r>
          </a:p>
          <a:p>
            <a:pPr algn="l"/>
            <a:r>
              <a:rPr lang="fr-FR" b="0" i="0" dirty="0">
                <a:solidFill>
                  <a:srgbClr val="ECECEC"/>
                </a:solidFill>
                <a:effectLst/>
                <a:highlight>
                  <a:srgbClr val="212121"/>
                </a:highlight>
                <a:latin typeface="Söhne"/>
              </a:rPr>
              <a:t>Afin de réduire l'impact de ces incohérences, j'ai décidé de procéder de cette </a:t>
            </a:r>
            <a:r>
              <a:rPr lang="fr-FR" b="0" i="0" dirty="0" err="1">
                <a:solidFill>
                  <a:srgbClr val="ECECEC"/>
                </a:solidFill>
                <a:effectLst/>
                <a:highlight>
                  <a:srgbClr val="212121"/>
                </a:highlight>
                <a:latin typeface="Söhne"/>
              </a:rPr>
              <a:t>amnière</a:t>
            </a:r>
            <a:r>
              <a:rPr lang="fr-FR" b="0" i="0" dirty="0">
                <a:solidFill>
                  <a:srgbClr val="ECECEC"/>
                </a:solidFill>
                <a:effectLst/>
                <a:highlight>
                  <a:srgbClr val="212121"/>
                </a:highlight>
                <a:latin typeface="Söhne"/>
              </a:rPr>
              <a:t> :</a:t>
            </a:r>
          </a:p>
          <a:p>
            <a:pPr algn="l"/>
            <a:r>
              <a:rPr lang="fr-FR" b="0" i="0" dirty="0">
                <a:solidFill>
                  <a:srgbClr val="ECECEC"/>
                </a:solidFill>
                <a:effectLst/>
                <a:highlight>
                  <a:srgbClr val="212121"/>
                </a:highlight>
                <a:latin typeface="Söhne"/>
              </a:rPr>
              <a:t> Pour chaque bâtiment, j'ai calculé trois ratios :</a:t>
            </a:r>
          </a:p>
          <a:p>
            <a:pPr algn="l">
              <a:buFont typeface="Arial" panose="020B0604020202020204" pitchFamily="34" charset="0"/>
              <a:buChar char="•"/>
            </a:pPr>
            <a:r>
              <a:rPr lang="fr-FR" b="0" i="0" dirty="0">
                <a:solidFill>
                  <a:srgbClr val="ECECEC"/>
                </a:solidFill>
                <a:effectLst/>
                <a:highlight>
                  <a:srgbClr val="212121"/>
                </a:highlight>
                <a:latin typeface="Söhne"/>
              </a:rPr>
              <a:t>Le ratio entre la somme des énergies et la consommation totale,</a:t>
            </a:r>
          </a:p>
          <a:p>
            <a:pPr algn="l">
              <a:buFont typeface="Arial" panose="020B0604020202020204" pitchFamily="34" charset="0"/>
              <a:buChar char="•"/>
            </a:pPr>
            <a:r>
              <a:rPr lang="fr-FR" b="0" i="0" dirty="0">
                <a:solidFill>
                  <a:srgbClr val="ECECEC"/>
                </a:solidFill>
                <a:effectLst/>
                <a:highlight>
                  <a:srgbClr val="212121"/>
                </a:highlight>
                <a:latin typeface="Söhne"/>
              </a:rPr>
              <a:t>Le ratio entre la surface totale et la somme des surfaces dédiées aux trois usages,</a:t>
            </a:r>
          </a:p>
          <a:p>
            <a:pPr algn="l">
              <a:buFont typeface="Arial" panose="020B0604020202020204" pitchFamily="34" charset="0"/>
              <a:buChar char="•"/>
            </a:pPr>
            <a:r>
              <a:rPr lang="fr-FR" b="0" i="0" dirty="0">
                <a:solidFill>
                  <a:srgbClr val="ECECEC"/>
                </a:solidFill>
                <a:effectLst/>
                <a:highlight>
                  <a:srgbClr val="212121"/>
                </a:highlight>
                <a:latin typeface="Söhne"/>
              </a:rPr>
              <a:t>Le ratio entre l'intensité calculée et la variable d'intensité déjà présente dans le dataset.</a:t>
            </a:r>
          </a:p>
          <a:p>
            <a:pPr algn="l"/>
            <a:r>
              <a:rPr lang="fr-FR" b="0" i="0" dirty="0">
                <a:solidFill>
                  <a:srgbClr val="ECECEC"/>
                </a:solidFill>
                <a:effectLst/>
                <a:highlight>
                  <a:srgbClr val="212121"/>
                </a:highlight>
                <a:latin typeface="Söhne"/>
              </a:rPr>
              <a:t>Si les données sont cohérentes dans les trois cas, nous obtenons un score de 3 car nos ratios doivent être égaux à 1.</a:t>
            </a:r>
          </a:p>
          <a:p>
            <a:pPr marL="0" indent="0">
              <a:buNone/>
            </a:pPr>
            <a:endParaRPr lang="fr-FR" b="0" i="0" dirty="0">
              <a:solidFill>
                <a:srgbClr val="202122"/>
              </a:solidFill>
              <a:effectLst/>
              <a:highlight>
                <a:srgbClr val="FFFFFF"/>
              </a:highlight>
              <a:latin typeface="Arial" panose="020B0604020202020204" pitchFamily="34" charset="0"/>
            </a:endParaRPr>
          </a:p>
          <a:p>
            <a:pPr marL="0" indent="0">
              <a:buNone/>
            </a:pPr>
            <a:endParaRPr lang="fr-FR" b="0" i="0" dirty="0">
              <a:solidFill>
                <a:srgbClr val="202122"/>
              </a:solidFill>
              <a:effectLst/>
              <a:highlight>
                <a:srgbClr val="FFFFFF"/>
              </a:highlight>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12</a:t>
            </a:fld>
            <a:endParaRPr lang="fr-FR" noProof="0"/>
          </a:p>
        </p:txBody>
      </p:sp>
    </p:spTree>
    <p:extLst>
      <p:ext uri="{BB962C8B-B14F-4D97-AF65-F5344CB8AC3E}">
        <p14:creationId xmlns:p14="http://schemas.microsoft.com/office/powerpoint/2010/main" val="115525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b="0" i="0" dirty="0">
                <a:solidFill>
                  <a:srgbClr val="202122"/>
                </a:solidFill>
                <a:effectLst/>
                <a:highlight>
                  <a:srgbClr val="FFFFFF"/>
                </a:highlight>
                <a:latin typeface="Arial" panose="020B0604020202020204" pitchFamily="34" charset="0"/>
              </a:rPr>
              <a:t>On remarque que nos scores suivent (fort heureusement) une distribution normale, centré sur 3, avec un écart-type de 0,566.</a:t>
            </a:r>
          </a:p>
          <a:p>
            <a:pPr marL="0" indent="0">
              <a:buNone/>
            </a:pPr>
            <a:r>
              <a:rPr lang="fr-FR" b="0" i="0" dirty="0">
                <a:solidFill>
                  <a:srgbClr val="202122"/>
                </a:solidFill>
                <a:effectLst/>
                <a:highlight>
                  <a:srgbClr val="FFFFFF"/>
                </a:highlight>
                <a:latin typeface="Arial" panose="020B0604020202020204" pitchFamily="34" charset="0"/>
              </a:rPr>
              <a:t>Néanmoins, on remarque une forte variabilité, avec des valeurs qui nous pourrions qualifier d’aberrantes…</a:t>
            </a:r>
          </a:p>
          <a:p>
            <a:pPr marL="0" indent="0">
              <a:buNone/>
            </a:pPr>
            <a:r>
              <a:rPr lang="fr-FR" b="0" i="0" dirty="0">
                <a:solidFill>
                  <a:srgbClr val="202122"/>
                </a:solidFill>
                <a:effectLst/>
                <a:highlight>
                  <a:srgbClr val="FFFFFF"/>
                </a:highlight>
                <a:latin typeface="Arial" panose="020B0604020202020204" pitchFamily="34" charset="0"/>
              </a:rPr>
              <a:t>Pour limiter l’impact de ces scores qui démontrent une forte incohérence dans l’interrelation des variables, j’ai décidé de créer un paramètre alpha qui sera le nombre d’écart-type pour définir des seuils .</a:t>
            </a:r>
          </a:p>
          <a:p>
            <a:pPr marL="0" indent="0">
              <a:buNone/>
            </a:pPr>
            <a:r>
              <a:rPr lang="fr-FR" b="0" i="0" dirty="0">
                <a:solidFill>
                  <a:srgbClr val="202122"/>
                </a:solidFill>
                <a:effectLst/>
                <a:highlight>
                  <a:srgbClr val="FFFFFF"/>
                </a:highlight>
                <a:latin typeface="Arial" panose="020B0604020202020204" pitchFamily="34" charset="0"/>
              </a:rPr>
              <a:t>J’ai donc défini un paramètre alpha à 1, qui ce qui signifie que la tolérance autour de la moyenne est de +/- 1 un écart-type </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13</a:t>
            </a:fld>
            <a:endParaRPr lang="fr-FR" noProof="0"/>
          </a:p>
        </p:txBody>
      </p:sp>
    </p:spTree>
    <p:extLst>
      <p:ext uri="{BB962C8B-B14F-4D97-AF65-F5344CB8AC3E}">
        <p14:creationId xmlns:p14="http://schemas.microsoft.com/office/powerpoint/2010/main" val="259123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b="0" i="0" dirty="0">
                <a:solidFill>
                  <a:srgbClr val="202122"/>
                </a:solidFill>
                <a:effectLst/>
                <a:highlight>
                  <a:srgbClr val="FFFFFF"/>
                </a:highlight>
                <a:latin typeface="Arial" panose="020B0604020202020204" pitchFamily="34" charset="0"/>
              </a:rPr>
              <a:t>Voici, la nouvelle distribution après avoir filtré les lignes où la valeur était hors des tolérances de +/- 1 écart-type.</a:t>
            </a:r>
          </a:p>
          <a:p>
            <a:pPr marL="0" indent="0">
              <a:buNone/>
            </a:pPr>
            <a:r>
              <a:rPr lang="fr-FR" b="0" i="0" dirty="0">
                <a:solidFill>
                  <a:srgbClr val="202122"/>
                </a:solidFill>
                <a:effectLst/>
                <a:highlight>
                  <a:srgbClr val="FFFFFF"/>
                </a:highlight>
                <a:latin typeface="Arial" panose="020B0604020202020204" pitchFamily="34" charset="0"/>
              </a:rPr>
              <a:t>Ce qui a permis de limiter les incohérences dans notre dataset, au moins les plus significatives., en contrepartie nous perdons 164 bâtiments pour l’étude.</a:t>
            </a:r>
          </a:p>
          <a:p>
            <a:pPr marL="0" indent="0">
              <a:buNone/>
            </a:pPr>
            <a:r>
              <a:rPr lang="fr-FR" b="0" i="0" dirty="0">
                <a:solidFill>
                  <a:srgbClr val="202122"/>
                </a:solidFill>
                <a:effectLst/>
                <a:highlight>
                  <a:srgbClr val="FFFFFF"/>
                </a:highlight>
                <a:latin typeface="Arial" panose="020B0604020202020204" pitchFamily="34" charset="0"/>
              </a:rPr>
              <a:t>Nous avons donc terminé la phase de nettoyage de nos données, où nous avons enlevé les variables superflues ou redondante, fait des vérifications, des imputations pour avoir un taux de remplissage de 100% ou encore limité les incohérences entre nos variables.</a:t>
            </a:r>
          </a:p>
          <a:p>
            <a:pPr marL="0" indent="0">
              <a:buNone/>
            </a:pPr>
            <a:r>
              <a:rPr lang="fr-FR" b="0" i="0" dirty="0">
                <a:solidFill>
                  <a:srgbClr val="202122"/>
                </a:solidFill>
                <a:effectLst/>
                <a:highlight>
                  <a:srgbClr val="FFFFFF"/>
                </a:highlight>
                <a:latin typeface="Arial" panose="020B0604020202020204" pitchFamily="34" charset="0"/>
              </a:rPr>
              <a:t>Point négatif, nous sommes passés de 3376 lignes à 1382.</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14</a:t>
            </a:fld>
            <a:endParaRPr lang="fr-FR" noProof="0"/>
          </a:p>
        </p:txBody>
      </p:sp>
    </p:spTree>
    <p:extLst>
      <p:ext uri="{BB962C8B-B14F-4D97-AF65-F5344CB8AC3E}">
        <p14:creationId xmlns:p14="http://schemas.microsoft.com/office/powerpoint/2010/main" val="2837914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ECECEC"/>
                </a:solidFill>
                <a:effectLst/>
                <a:highlight>
                  <a:srgbClr val="212121"/>
                </a:highlight>
                <a:latin typeface="Söhne"/>
              </a:rPr>
              <a:t>Nous arrivons à la phase exploratoire de notre analyse, où l’objectif de celle-ci est de regarder de plus près, comment se comportent nos variables et de repérer soit des valeurs extrêmes, des corrélations, regarder leur distribution..</a:t>
            </a:r>
          </a:p>
          <a:p>
            <a:r>
              <a:rPr lang="fr-FR" b="0" i="0" dirty="0">
                <a:solidFill>
                  <a:srgbClr val="ECECEC"/>
                </a:solidFill>
                <a:effectLst/>
                <a:highlight>
                  <a:srgbClr val="212121"/>
                </a:highlight>
                <a:latin typeface="Söhne"/>
              </a:rPr>
              <a:t>L’ambition est de comprendre nos données, pour mieux les exploiter par la suite.</a:t>
            </a:r>
          </a:p>
          <a:p>
            <a:r>
              <a:rPr lang="fr-FR" b="0" i="0" dirty="0">
                <a:solidFill>
                  <a:srgbClr val="ECECEC"/>
                </a:solidFill>
                <a:effectLst/>
                <a:highlight>
                  <a:srgbClr val="212121"/>
                </a:highlight>
                <a:latin typeface="Söhne"/>
              </a:rPr>
              <a:t>Je vais présenter les éléments clés de cette phase essentielle à toute étude en </a:t>
            </a:r>
            <a:r>
              <a:rPr lang="fr-FR" b="0" i="0" dirty="0" err="1">
                <a:solidFill>
                  <a:srgbClr val="ECECEC"/>
                </a:solidFill>
                <a:effectLst/>
                <a:highlight>
                  <a:srgbClr val="212121"/>
                </a:highlight>
                <a:latin typeface="Söhne"/>
              </a:rPr>
              <a:t>datascience</a:t>
            </a:r>
            <a:r>
              <a:rPr lang="fr-FR" b="0" i="0" dirty="0">
                <a:solidFill>
                  <a:srgbClr val="ECECEC"/>
                </a:solidFill>
                <a:effectLst/>
                <a:highlight>
                  <a:srgbClr val="212121"/>
                </a:highlight>
                <a:latin typeface="Söhne"/>
              </a:rPr>
              <a:t>.</a:t>
            </a:r>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15</a:t>
            </a:fld>
            <a:endParaRPr lang="fr-FR" noProof="0"/>
          </a:p>
        </p:txBody>
      </p:sp>
    </p:spTree>
    <p:extLst>
      <p:ext uri="{BB962C8B-B14F-4D97-AF65-F5344CB8AC3E}">
        <p14:creationId xmlns:p14="http://schemas.microsoft.com/office/powerpoint/2010/main" val="2442160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voir que trois de nos variables présentent une forte asymétrie, dit Skewness pour nos variables liées à la consommation, à la surface et aux émissions totales de nos bâtiments.</a:t>
            </a:r>
          </a:p>
          <a:p>
            <a:r>
              <a:rPr lang="fr-FR" dirty="0"/>
              <a:t>Notamment lié à des valeurs extrêmes notamment une qui est l’université de </a:t>
            </a:r>
            <a:r>
              <a:rPr lang="fr-FR" dirty="0" err="1"/>
              <a:t>Seatles</a:t>
            </a:r>
            <a:r>
              <a:rPr lang="fr-FR" dirty="0"/>
              <a:t>, l’une des plus grandes des </a:t>
            </a:r>
            <a:r>
              <a:rPr lang="fr-FR" dirty="0" err="1"/>
              <a:t>états-unis</a:t>
            </a:r>
            <a:r>
              <a:rPr lang="fr-FR" dirty="0"/>
              <a:t>.</a:t>
            </a:r>
          </a:p>
          <a:p>
            <a:r>
              <a:rPr lang="fr-FR" dirty="0"/>
              <a:t>Néanmoins, les valeurs associées à cette propriété n’étant pas aberrante, je décide de les garder à ce niveau de l’étude.</a:t>
            </a:r>
          </a:p>
          <a:p>
            <a:r>
              <a:rPr lang="fr-FR" dirty="0"/>
              <a:t>Je prends également en compte que mes deux </a:t>
            </a:r>
            <a:r>
              <a:rPr lang="fr-FR" dirty="0" err="1"/>
              <a:t>targets</a:t>
            </a:r>
            <a:r>
              <a:rPr lang="fr-FR" dirty="0"/>
              <a:t> forme </a:t>
            </a:r>
            <a:r>
              <a:rPr lang="fr-FR" b="0" i="0" dirty="0">
                <a:solidFill>
                  <a:srgbClr val="ECECEC"/>
                </a:solidFill>
                <a:effectLst/>
                <a:highlight>
                  <a:srgbClr val="212121"/>
                </a:highlight>
                <a:latin typeface="Söhne"/>
              </a:rPr>
              <a:t>une distribution non normale ce qui peut entraîner des problèmes d'interprétabilité, de performance et de fiabilité des modèles de machine learning</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16</a:t>
            </a:fld>
            <a:endParaRPr lang="fr-FR" noProof="0"/>
          </a:p>
        </p:txBody>
      </p:sp>
    </p:spTree>
    <p:extLst>
      <p:ext uri="{BB962C8B-B14F-4D97-AF65-F5344CB8AC3E}">
        <p14:creationId xmlns:p14="http://schemas.microsoft.com/office/powerpoint/2010/main" val="1546980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travers, ces deux </a:t>
            </a:r>
            <a:r>
              <a:rPr lang="fr-FR" dirty="0" err="1"/>
              <a:t>scatterplots</a:t>
            </a:r>
            <a:r>
              <a:rPr lang="fr-FR" dirty="0"/>
              <a:t> représentant nos deux variables cibles selon la surface totale, qui semble être une features clés dans notre étude.</a:t>
            </a:r>
          </a:p>
          <a:p>
            <a:r>
              <a:rPr lang="fr-FR" dirty="0"/>
              <a:t>Dans les deux cas tout d’abord on remarque des valeurs extrêmes mais non aberrantes après vérifications, notamment pour le point isolé, qui est l’Université de Seattle néanmoins, ce point se trouve proche de l’axe de notre régression..</a:t>
            </a:r>
          </a:p>
          <a:p>
            <a:r>
              <a:rPr lang="fr-FR" dirty="0"/>
              <a:t>Je vois également que nous avons des bâtiments avec des consommations ou émissions atypiques, il s’agira donc de les détectés pour les mettre en avant dans nos modèles à travers leur usage associé.</a:t>
            </a:r>
          </a:p>
          <a:p>
            <a:r>
              <a:rPr lang="fr-FR" dirty="0"/>
              <a:t>Ce qui me pousse à la phase suivante, dans le prolongement de la phase exploratoire, le </a:t>
            </a:r>
            <a:r>
              <a:rPr lang="fr-FR" dirty="0" err="1"/>
              <a:t>pre-processing</a:t>
            </a:r>
            <a:r>
              <a:rPr lang="fr-FR" dirty="0"/>
              <a:t>..</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17</a:t>
            </a:fld>
            <a:endParaRPr lang="fr-FR" noProof="0"/>
          </a:p>
        </p:txBody>
      </p:sp>
    </p:spTree>
    <p:extLst>
      <p:ext uri="{BB962C8B-B14F-4D97-AF65-F5344CB8AC3E}">
        <p14:creationId xmlns:p14="http://schemas.microsoft.com/office/powerpoint/2010/main" val="2579875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avoir de bons modèles de ML, qu’on qualifie souvent de robuste, l’une des étapes clés est le </a:t>
            </a:r>
            <a:r>
              <a:rPr lang="fr-FR" dirty="0" err="1"/>
              <a:t>pre-processing</a:t>
            </a:r>
            <a:r>
              <a:rPr lang="fr-FR" dirty="0"/>
              <a:t> des données. </a:t>
            </a:r>
          </a:p>
          <a:p>
            <a:r>
              <a:rPr lang="fr-FR" dirty="0"/>
              <a:t>En lien, avec une approche data-</a:t>
            </a:r>
            <a:r>
              <a:rPr lang="fr-FR" dirty="0" err="1"/>
              <a:t>centric</a:t>
            </a:r>
            <a:r>
              <a:rPr lang="fr-FR" dirty="0"/>
              <a:t> où la qualité des données devient un levier pour la performance des modèles </a:t>
            </a:r>
          </a:p>
          <a:p>
            <a:r>
              <a:rPr lang="fr-FR" dirty="0"/>
              <a:t>Nous verrons donc les étapes suivantes :</a:t>
            </a:r>
          </a:p>
          <a:p>
            <a:pPr marL="171450" indent="-171450">
              <a:buFontTx/>
              <a:buChar char="-"/>
            </a:pPr>
            <a:r>
              <a:rPr lang="fr-FR" dirty="0"/>
              <a:t>L’encodage de nos variables catégorielles</a:t>
            </a:r>
          </a:p>
          <a:p>
            <a:pPr marL="171450" indent="-171450">
              <a:buFontTx/>
              <a:buChar char="-"/>
            </a:pPr>
            <a:r>
              <a:rPr lang="fr-FR" dirty="0"/>
              <a:t>Le feature engineering</a:t>
            </a:r>
          </a:p>
          <a:p>
            <a:pPr marL="171450" indent="-171450">
              <a:buFontTx/>
              <a:buChar char="-"/>
            </a:pPr>
            <a:r>
              <a:rPr lang="fr-FR" dirty="0"/>
              <a:t>Le feature </a:t>
            </a:r>
            <a:r>
              <a:rPr lang="fr-FR" dirty="0" err="1"/>
              <a:t>selection</a:t>
            </a:r>
            <a:r>
              <a:rPr lang="fr-FR" dirty="0"/>
              <a:t> avec Stats Model</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18</a:t>
            </a:fld>
            <a:endParaRPr lang="fr-FR" noProof="0"/>
          </a:p>
        </p:txBody>
      </p:sp>
    </p:spTree>
    <p:extLst>
      <p:ext uri="{BB962C8B-B14F-4D97-AF65-F5344CB8AC3E}">
        <p14:creationId xmlns:p14="http://schemas.microsoft.com/office/powerpoint/2010/main" val="3822786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ECECEC"/>
                </a:solidFill>
                <a:effectLst/>
                <a:highlight>
                  <a:srgbClr val="212121"/>
                </a:highlight>
                <a:latin typeface="Söhne"/>
              </a:rPr>
              <a:t>Les modèles de machine learning ne peuvent traiter que des données numériques, mais nous disposons de données catégorielles très importantes, liées aux usages des surfaces.</a:t>
            </a:r>
          </a:p>
          <a:p>
            <a:pPr algn="l"/>
            <a:r>
              <a:rPr lang="fr-FR" b="0" i="0" dirty="0">
                <a:solidFill>
                  <a:srgbClr val="ECECEC"/>
                </a:solidFill>
                <a:effectLst/>
                <a:highlight>
                  <a:srgbClr val="212121"/>
                </a:highlight>
                <a:latin typeface="Söhne"/>
              </a:rPr>
              <a:t>Nous avons un large éventail d'usages, totalisant 135 catégories au total. Cependant, certains usages se regroupent car ils sont présents pour les trois types d'utilisation.</a:t>
            </a:r>
          </a:p>
          <a:p>
            <a:pPr algn="l"/>
            <a:r>
              <a:rPr lang="fr-FR" b="0" i="0" dirty="0">
                <a:solidFill>
                  <a:srgbClr val="ECECEC"/>
                </a:solidFill>
                <a:effectLst/>
                <a:highlight>
                  <a:srgbClr val="212121"/>
                </a:highlight>
                <a:latin typeface="Söhne"/>
              </a:rPr>
              <a:t>Concernant la proportion des surfaces par rapport aux usages, le premier usage des bâtiments représente plus de 80% de la surface totale. </a:t>
            </a:r>
          </a:p>
          <a:p>
            <a:pPr algn="l"/>
            <a:r>
              <a:rPr lang="fr-FR" b="0" i="0" dirty="0">
                <a:solidFill>
                  <a:srgbClr val="ECECEC"/>
                </a:solidFill>
                <a:effectLst/>
                <a:highlight>
                  <a:srgbClr val="212121"/>
                </a:highlight>
                <a:latin typeface="Söhne"/>
              </a:rPr>
              <a:t>Cela signifie que les usages associés au premier type sont dominants dans notre étude.</a:t>
            </a:r>
          </a:p>
          <a:p>
            <a:pPr algn="l"/>
            <a:r>
              <a:rPr lang="fr-FR" b="0" i="0" dirty="0">
                <a:solidFill>
                  <a:srgbClr val="ECECEC"/>
                </a:solidFill>
                <a:effectLst/>
                <a:highlight>
                  <a:srgbClr val="212121"/>
                </a:highlight>
                <a:latin typeface="Söhne"/>
              </a:rPr>
              <a:t>Pour gérer ces catégories, je prévois d'utiliser le One Hot Encoder pour l'encodage. </a:t>
            </a:r>
          </a:p>
          <a:p>
            <a:pPr algn="l"/>
            <a:r>
              <a:rPr lang="fr-FR" b="0" i="0" dirty="0">
                <a:solidFill>
                  <a:srgbClr val="ECECEC"/>
                </a:solidFill>
                <a:effectLst/>
                <a:highlight>
                  <a:srgbClr val="212121"/>
                </a:highlight>
                <a:latin typeface="Söhne"/>
              </a:rPr>
              <a:t>Cependant, cela entraînerait une inflation du nombre de colonnes, car chaque usage serait représenté par une colonne. </a:t>
            </a:r>
          </a:p>
          <a:p>
            <a:pPr algn="l"/>
            <a:r>
              <a:rPr lang="fr-FR" b="0" i="0" dirty="0">
                <a:solidFill>
                  <a:srgbClr val="ECECEC"/>
                </a:solidFill>
                <a:effectLst/>
                <a:highlight>
                  <a:srgbClr val="212121"/>
                </a:highlight>
                <a:latin typeface="Söhne"/>
              </a:rPr>
              <a:t>Cela pose un problème pour nos modèles d'apprentissage, connu sous le nom de "malédiction de la dimensionalité«  en français</a:t>
            </a:r>
          </a:p>
          <a:p>
            <a:pPr algn="l"/>
            <a:r>
              <a:rPr lang="fr-FR" b="0" i="0" dirty="0">
                <a:solidFill>
                  <a:srgbClr val="ECECEC"/>
                </a:solidFill>
                <a:effectLst/>
                <a:highlight>
                  <a:srgbClr val="212121"/>
                </a:highlight>
                <a:latin typeface="Söhne"/>
              </a:rPr>
              <a:t>Nous devons trouver une solution pour limiter ce problème, en identifiant les usages qui seront les plus difficiles à capturer par nos modèles. </a:t>
            </a:r>
          </a:p>
          <a:p>
            <a:pPr algn="l"/>
            <a:r>
              <a:rPr lang="fr-FR" b="0" i="0" dirty="0">
                <a:solidFill>
                  <a:srgbClr val="ECECEC"/>
                </a:solidFill>
                <a:effectLst/>
                <a:highlight>
                  <a:srgbClr val="212121"/>
                </a:highlight>
                <a:latin typeface="Söhne"/>
              </a:rPr>
              <a:t>Comme nous l'avons observé précédemment dans nos </a:t>
            </a:r>
            <a:r>
              <a:rPr lang="fr-FR" b="0" i="0" dirty="0" err="1">
                <a:solidFill>
                  <a:srgbClr val="ECECEC"/>
                </a:solidFill>
                <a:effectLst/>
                <a:highlight>
                  <a:srgbClr val="212121"/>
                </a:highlight>
                <a:latin typeface="Söhne"/>
              </a:rPr>
              <a:t>scatterplots</a:t>
            </a:r>
            <a:r>
              <a:rPr lang="fr-FR" b="0" i="0" dirty="0">
                <a:solidFill>
                  <a:srgbClr val="ECECEC"/>
                </a:solidFill>
                <a:effectLst/>
                <a:highlight>
                  <a:srgbClr val="212121"/>
                </a:highlight>
                <a:latin typeface="Söhne"/>
              </a:rPr>
              <a:t>, il y a des valeurs pour les consommations ou émissions qui sortent du cadre de la régression linéaire</a:t>
            </a:r>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19</a:t>
            </a:fld>
            <a:endParaRPr lang="fr-FR" noProof="0"/>
          </a:p>
        </p:txBody>
      </p:sp>
    </p:spTree>
    <p:extLst>
      <p:ext uri="{BB962C8B-B14F-4D97-AF65-F5344CB8AC3E}">
        <p14:creationId xmlns:p14="http://schemas.microsoft.com/office/powerpoint/2010/main" val="261580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smtClean="0"/>
              <a:t>2</a:t>
            </a:fld>
            <a:endParaRPr lang="fr-FR"/>
          </a:p>
        </p:txBody>
      </p:sp>
    </p:spTree>
    <p:extLst>
      <p:ext uri="{BB962C8B-B14F-4D97-AF65-F5344CB8AC3E}">
        <p14:creationId xmlns:p14="http://schemas.microsoft.com/office/powerpoint/2010/main" val="233563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ECECEC"/>
                </a:solidFill>
                <a:effectLst/>
                <a:highlight>
                  <a:srgbClr val="212121"/>
                </a:highlight>
                <a:latin typeface="Söhne"/>
              </a:rPr>
              <a:t>Mon objectif est de trouver les valeurs inhabituelles dans mes données de consommation ou d'émissions. Ces valeurs sont souvent difficiles à repérer avec les modèles d’apprentissage, donc je veux les mettre en évidence dans mon ensemble de données en leur donnant une caractéristique spéciale.</a:t>
            </a:r>
          </a:p>
          <a:p>
            <a:pPr algn="l"/>
            <a:r>
              <a:rPr lang="fr-FR" b="0" i="0" dirty="0">
                <a:solidFill>
                  <a:srgbClr val="ECECEC"/>
                </a:solidFill>
                <a:effectLst/>
                <a:highlight>
                  <a:srgbClr val="212121"/>
                </a:highlight>
                <a:latin typeface="Söhne"/>
              </a:rPr>
              <a:t>Pour ce faire, j'ai utilisé des graphiques comme les </a:t>
            </a:r>
            <a:r>
              <a:rPr lang="fr-FR" b="0" i="0" dirty="0" err="1">
                <a:solidFill>
                  <a:srgbClr val="ECECEC"/>
                </a:solidFill>
                <a:effectLst/>
                <a:highlight>
                  <a:srgbClr val="212121"/>
                </a:highlight>
                <a:latin typeface="Söhne"/>
              </a:rPr>
              <a:t>boxplots</a:t>
            </a:r>
            <a:r>
              <a:rPr lang="fr-FR" b="0" i="0" dirty="0">
                <a:solidFill>
                  <a:srgbClr val="ECECEC"/>
                </a:solidFill>
                <a:effectLst/>
                <a:highlight>
                  <a:srgbClr val="212121"/>
                </a:highlight>
                <a:latin typeface="Söhne"/>
              </a:rPr>
              <a:t> et les histogrammes, pour identifier les usages avec des consommations inhabituelles. J'ai établi des seuils pour sélectionner les catégories les plus atypiques. Par exemple, pour la consommation d'énergie, j'ai gardé les catégories qui n'étaient pas comprises entre 50 et 140, celles comprises dans l’intervalle recatégoriser en </a:t>
            </a:r>
            <a:r>
              <a:rPr lang="fr-FR" b="0" i="0" dirty="0" err="1">
                <a:solidFill>
                  <a:srgbClr val="ECECEC"/>
                </a:solidFill>
                <a:effectLst/>
                <a:highlight>
                  <a:srgbClr val="212121"/>
                </a:highlight>
                <a:latin typeface="Söhne"/>
              </a:rPr>
              <a:t>others</a:t>
            </a:r>
            <a:r>
              <a:rPr lang="fr-FR" b="0" i="0" dirty="0">
                <a:solidFill>
                  <a:srgbClr val="ECECEC"/>
                </a:solidFill>
                <a:effectLst/>
                <a:highlight>
                  <a:srgbClr val="212121"/>
                </a:highlight>
                <a:latin typeface="Söhne"/>
              </a:rPr>
              <a:t>, les autres ont été conservées.</a:t>
            </a:r>
          </a:p>
          <a:p>
            <a:pPr algn="l"/>
            <a:r>
              <a:rPr lang="fr-FR" b="0" i="0" dirty="0">
                <a:solidFill>
                  <a:srgbClr val="ECECEC"/>
                </a:solidFill>
                <a:effectLst/>
                <a:highlight>
                  <a:srgbClr val="212121"/>
                </a:highlight>
                <a:latin typeface="Söhne"/>
              </a:rPr>
              <a:t>Ensuite, j'ai répété cette démarche pour les deuxièmes et troisièmes usages. La seule différence est qu'en plus, les catégories inhabituelles choisies devaient être présentes dans la première sélection, limitant ainsi le nombre de catégories retenues.</a:t>
            </a:r>
          </a:p>
          <a:p>
            <a:pPr algn="l"/>
            <a:r>
              <a:rPr lang="fr-FR" b="0" i="0" dirty="0">
                <a:solidFill>
                  <a:srgbClr val="ECECEC"/>
                </a:solidFill>
                <a:effectLst/>
                <a:highlight>
                  <a:srgbClr val="212121"/>
                </a:highlight>
                <a:latin typeface="Söhne"/>
              </a:rPr>
              <a:t>Ce travail de recatégorisation fait entre les usages, j’ai pu utiliser le one hot encoder pour numériser mes usages.</a:t>
            </a:r>
          </a:p>
          <a:p>
            <a:pPr algn="l"/>
            <a:r>
              <a:rPr lang="fr-FR" b="0" i="0" dirty="0">
                <a:solidFill>
                  <a:srgbClr val="ECECEC"/>
                </a:solidFill>
                <a:effectLst/>
                <a:highlight>
                  <a:srgbClr val="212121"/>
                </a:highlight>
                <a:latin typeface="Söhne"/>
              </a:rPr>
              <a:t>J’ai reproduit la même démarche pour les émissions en CO2.</a:t>
            </a:r>
          </a:p>
          <a:p>
            <a:pPr algn="l"/>
            <a:r>
              <a:rPr lang="fr-FR" b="0" i="0" dirty="0">
                <a:solidFill>
                  <a:srgbClr val="ECECEC"/>
                </a:solidFill>
                <a:effectLst/>
                <a:highlight>
                  <a:srgbClr val="212121"/>
                </a:highlight>
                <a:latin typeface="Söhne"/>
              </a:rPr>
              <a:t>Ce travail fût assez long, voit fastidieux, mais nécessaire pour la qualité des données qui est le premier levier pour avoir de bons résultats en modélisation car au lieu d’avoir + d’une centaine de colonne, pour les usages, j’ai donc 21 colonnes pour le dataset des consommations et 19 pour les émissions.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20</a:t>
            </a:fld>
            <a:endParaRPr lang="fr-FR" noProof="0"/>
          </a:p>
        </p:txBody>
      </p:sp>
    </p:spTree>
    <p:extLst>
      <p:ext uri="{BB962C8B-B14F-4D97-AF65-F5344CB8AC3E}">
        <p14:creationId xmlns:p14="http://schemas.microsoft.com/office/powerpoint/2010/main" val="531669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ECECEC"/>
                </a:solidFill>
                <a:effectLst/>
                <a:highlight>
                  <a:srgbClr val="212121"/>
                </a:highlight>
                <a:latin typeface="Söhne"/>
              </a:rPr>
              <a:t>Le feature engineering est une étape essentielle du processus de création de modèles d'apprentissage automatique efficaces et précis, car il permet de mieux représenter les données et d'exploiter au mieux les algorithmes de machine learning.</a:t>
            </a:r>
          </a:p>
          <a:p>
            <a:r>
              <a:rPr lang="fr-FR" b="0" i="0" dirty="0">
                <a:solidFill>
                  <a:srgbClr val="ECECEC"/>
                </a:solidFill>
                <a:effectLst/>
                <a:highlight>
                  <a:srgbClr val="212121"/>
                </a:highlight>
                <a:latin typeface="Söhne"/>
              </a:rPr>
              <a:t>Cela s’opère en créant de nouvelles variables ou en transformant certaines d’entre elles pour capter un maximum d’informations.</a:t>
            </a:r>
          </a:p>
          <a:p>
            <a:r>
              <a:rPr lang="fr-FR" b="0" i="0" dirty="0">
                <a:solidFill>
                  <a:srgbClr val="ECECEC"/>
                </a:solidFill>
                <a:effectLst/>
                <a:highlight>
                  <a:srgbClr val="212121"/>
                </a:highlight>
                <a:latin typeface="Söhne"/>
              </a:rPr>
              <a:t>Voici les différentes étapes du features engineering  qui ont été opéré :</a:t>
            </a:r>
          </a:p>
          <a:p>
            <a:pPr marL="285750" indent="-285750">
              <a:buFontTx/>
              <a:buChar char="-"/>
            </a:pPr>
            <a:r>
              <a:rPr lang="fr-FR" sz="1200" dirty="0"/>
              <a:t>Année de construction en âge du bâtiment</a:t>
            </a:r>
          </a:p>
          <a:p>
            <a:pPr marL="285750" indent="-285750">
              <a:buFontTx/>
              <a:buChar char="-"/>
            </a:pPr>
            <a:r>
              <a:rPr lang="fr-FR" sz="1200" dirty="0"/>
              <a:t>Rationnaliser la surface totale selon les usages alloués en %</a:t>
            </a:r>
          </a:p>
          <a:p>
            <a:pPr marL="285750" indent="-285750">
              <a:buFontTx/>
              <a:buChar char="-"/>
            </a:pPr>
            <a:r>
              <a:rPr lang="fr-FR" sz="1200" dirty="0"/>
              <a:t>Convertir les variables en booléen pour les énergies</a:t>
            </a:r>
          </a:p>
          <a:p>
            <a:pPr marL="285750" indent="-285750">
              <a:buFontTx/>
              <a:buChar char="-"/>
            </a:pPr>
            <a:r>
              <a:rPr lang="fr-FR" sz="1200" dirty="0"/>
              <a:t>Rationnaliser la surface totale sur les usages retenus</a:t>
            </a:r>
          </a:p>
          <a:p>
            <a:pPr marL="285750" indent="-285750">
              <a:buFontTx/>
              <a:buChar char="-"/>
            </a:pPr>
            <a:r>
              <a:rPr lang="fr-FR" sz="1200" dirty="0"/>
              <a:t>La surface par étage / la surface par bâtiment en valeur absolue</a:t>
            </a:r>
          </a:p>
          <a:p>
            <a:pPr marL="285750" indent="-285750">
              <a:buFontTx/>
              <a:buChar char="-"/>
            </a:pPr>
            <a:r>
              <a:rPr lang="fr-FR" sz="1200" dirty="0"/>
              <a:t>Répartition de la surface entre bâtiment et parking en %</a:t>
            </a:r>
          </a:p>
          <a:p>
            <a:pPr marL="285750" indent="-285750">
              <a:buFontTx/>
              <a:buChar char="-"/>
            </a:pPr>
            <a:r>
              <a:rPr lang="fr-FR" sz="1200" dirty="0"/>
              <a:t>Transformation de nos variables cibles en ‘log’</a:t>
            </a:r>
          </a:p>
          <a:p>
            <a:pPr marL="285750" indent="-285750">
              <a:buFontTx/>
              <a:buChar char="-"/>
            </a:pPr>
            <a:r>
              <a:rPr lang="fr-FR" sz="1200" dirty="0"/>
              <a:t>Quantifier le nombre d’usage par bâtiment</a:t>
            </a:r>
          </a:p>
          <a:p>
            <a:pPr marL="171450" indent="-171450">
              <a:buFontTx/>
              <a:buChar char="-"/>
            </a:pPr>
            <a:endParaRPr lang="fr-FR" b="0" i="0" dirty="0">
              <a:solidFill>
                <a:srgbClr val="ECECEC"/>
              </a:solidFill>
              <a:effectLst/>
              <a:highlight>
                <a:srgbClr val="212121"/>
              </a:highlight>
              <a:latin typeface="Söhne"/>
            </a:endParaRPr>
          </a:p>
          <a:p>
            <a:pPr marL="171450" indent="-171450">
              <a:buFontTx/>
              <a:buChar char="-"/>
            </a:pPr>
            <a:endParaRPr lang="fr-FR" b="0" i="0" dirty="0">
              <a:solidFill>
                <a:srgbClr val="ECECEC"/>
              </a:solidFill>
              <a:effectLst/>
              <a:highlight>
                <a:srgbClr val="212121"/>
              </a:highlight>
              <a:latin typeface="Söhne"/>
            </a:endParaRPr>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21</a:t>
            </a:fld>
            <a:endParaRPr lang="fr-FR" noProof="0"/>
          </a:p>
        </p:txBody>
      </p:sp>
    </p:spTree>
    <p:extLst>
      <p:ext uri="{BB962C8B-B14F-4D97-AF65-F5344CB8AC3E}">
        <p14:creationId xmlns:p14="http://schemas.microsoft.com/office/powerpoint/2010/main" val="706359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la structure des datasets qui seront entrainés dans les modèles de machine learning.</a:t>
            </a:r>
          </a:p>
          <a:p>
            <a:r>
              <a:rPr lang="fr-FR" dirty="0"/>
              <a:t>On y retrouve nos </a:t>
            </a:r>
            <a:r>
              <a:rPr lang="fr-FR" dirty="0" err="1"/>
              <a:t>target</a:t>
            </a:r>
            <a:r>
              <a:rPr lang="fr-FR" dirty="0"/>
              <a:t>, avec soit une transformation log ou non, ce qui nous offre deux possibilités dans nos modélisations</a:t>
            </a:r>
          </a:p>
          <a:p>
            <a:r>
              <a:rPr lang="fr-FR" dirty="0"/>
              <a:t>Et notre matrice X de feature avec les données structurelles des bâtiments, les types d’énergies booléens et les usages retenus, et excluant les données liées directement aux relevés..</a:t>
            </a:r>
          </a:p>
          <a:p>
            <a:r>
              <a:rPr lang="fr-FR" dirty="0"/>
              <a:t>Ici nous avons notre variable surface totale intact et dans nos colonnes usages nous avons la valeur relative de la surface allouée à l’usage en question, par exemple 50% pour ‘</a:t>
            </a:r>
            <a:r>
              <a:rPr lang="fr-FR" dirty="0" err="1"/>
              <a:t>Other</a:t>
            </a:r>
            <a:r>
              <a:rPr lang="fr-FR" dirty="0"/>
              <a:t>’ 40% pour datacenter et 10% pour parking.</a:t>
            </a:r>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22</a:t>
            </a:fld>
            <a:endParaRPr lang="fr-FR" noProof="0"/>
          </a:p>
        </p:txBody>
      </p:sp>
    </p:spTree>
    <p:extLst>
      <p:ext uri="{BB962C8B-B14F-4D97-AF65-F5344CB8AC3E}">
        <p14:creationId xmlns:p14="http://schemas.microsoft.com/office/powerpoint/2010/main" val="384018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j’ai également voulu avoir sous la main une autre structure de dataset où celui-ci serait équivalent au précédent, à la seule différence de la variable surface totale qui est pondéré sur les usages, c’est-à-dire en faisant le produit du ratio associé à l’usage, à la surface totale du bâtiment. </a:t>
            </a:r>
          </a:p>
          <a:p>
            <a:r>
              <a:rPr lang="fr-FR" dirty="0"/>
              <a:t>Ma variable principale se retrouve donc dispatché sur les 21 ou 19 colonnes de mes usages selon la prédiction pour les émissions ou la consommation.</a:t>
            </a:r>
          </a:p>
          <a:p>
            <a:r>
              <a:rPr lang="fr-FR" dirty="0"/>
              <a:t>Les valeurs ne sont plus relatives mais absolue dans nos variables liées aux usages.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23</a:t>
            </a:fld>
            <a:endParaRPr lang="fr-FR" noProof="0"/>
          </a:p>
        </p:txBody>
      </p:sp>
    </p:spTree>
    <p:extLst>
      <p:ext uri="{BB962C8B-B14F-4D97-AF65-F5344CB8AC3E}">
        <p14:creationId xmlns:p14="http://schemas.microsoft.com/office/powerpoint/2010/main" val="943203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ECECEC"/>
                </a:solidFill>
                <a:effectLst/>
                <a:highlight>
                  <a:srgbClr val="212121"/>
                </a:highlight>
                <a:latin typeface="Söhne"/>
              </a:rPr>
              <a:t>Pour le feature selection, j’ai utilisé la méthode OLS de stats model qui permet de comprendre les relations linéaires entre les variables et d'estimer les coefficients de régression pour chacune d’entre elles</a:t>
            </a:r>
          </a:p>
          <a:p>
            <a:r>
              <a:rPr lang="fr-FR" b="0" i="0" dirty="0">
                <a:solidFill>
                  <a:srgbClr val="ECECEC"/>
                </a:solidFill>
                <a:effectLst/>
                <a:highlight>
                  <a:srgbClr val="212121"/>
                </a:highlight>
                <a:latin typeface="Söhne"/>
              </a:rPr>
              <a:t>En d’autres termes, cela nous permet d’avoir une vision des variables pertinentes ou non dans nos prédictions de nos variables indépendantes.</a:t>
            </a:r>
          </a:p>
          <a:p>
            <a:r>
              <a:rPr lang="fr-FR" dirty="0"/>
              <a:t>Dans un premier temps, la métrique à regarder est le R². Plus celui-ci est proche de 1, plus notre modèle est en capacité de prédire notre variable indépendante avec une régression linéaire.</a:t>
            </a:r>
          </a:p>
          <a:p>
            <a:r>
              <a:rPr lang="fr-FR" dirty="0"/>
              <a:t>Nos valeurs sont plutôt bonnes avec 0,933 &amp; 0,866.</a:t>
            </a:r>
          </a:p>
          <a:p>
            <a:r>
              <a:rPr lang="fr-FR" dirty="0"/>
              <a:t>Dans un second temps, nous attardons sur la colonne P value qui </a:t>
            </a:r>
            <a:r>
              <a:rPr lang="fr-FR" b="0" i="0" dirty="0">
                <a:solidFill>
                  <a:srgbClr val="ECECEC"/>
                </a:solidFill>
                <a:effectLst/>
                <a:highlight>
                  <a:srgbClr val="212121"/>
                </a:highlight>
                <a:latin typeface="Söhne"/>
              </a:rPr>
              <a:t>indique la probabilité que les résultats observés de la régression se produisent par pur hasard plutôt que par une relation significative entre les variables.</a:t>
            </a:r>
          </a:p>
          <a:p>
            <a:r>
              <a:rPr lang="fr-FR" b="0" i="0" dirty="0">
                <a:solidFill>
                  <a:srgbClr val="ECECEC"/>
                </a:solidFill>
                <a:effectLst/>
                <a:highlight>
                  <a:srgbClr val="212121"/>
                </a:highlight>
                <a:latin typeface="Söhne"/>
              </a:rPr>
              <a:t>Concrètement, plus la valeur est élevée moins la feature contribue, voir dégrade notre performance.</a:t>
            </a:r>
          </a:p>
          <a:p>
            <a:r>
              <a:rPr lang="fr-FR" b="0" i="0" dirty="0">
                <a:solidFill>
                  <a:srgbClr val="ECECEC"/>
                </a:solidFill>
                <a:effectLst/>
                <a:highlight>
                  <a:srgbClr val="212121"/>
                </a:highlight>
                <a:latin typeface="Söhne"/>
              </a:rPr>
              <a:t>C’est ainsi que j’enlève de manière itérative les variables avec les valeurs les plus élevées.</a:t>
            </a:r>
          </a:p>
          <a:p>
            <a:r>
              <a:rPr lang="fr-FR" b="0" i="0" dirty="0">
                <a:solidFill>
                  <a:srgbClr val="ECECEC"/>
                </a:solidFill>
                <a:effectLst/>
                <a:highlight>
                  <a:srgbClr val="212121"/>
                </a:highlight>
                <a:latin typeface="Söhne"/>
              </a:rPr>
              <a:t>A la suite de cette étape, j’ai donc 2 dataframe différents par variable y, avec ou sans avoir fait le feature </a:t>
            </a:r>
            <a:r>
              <a:rPr lang="fr-FR" b="0" i="0" dirty="0" err="1">
                <a:solidFill>
                  <a:srgbClr val="ECECEC"/>
                </a:solidFill>
                <a:effectLst/>
                <a:highlight>
                  <a:srgbClr val="212121"/>
                </a:highlight>
                <a:latin typeface="Söhne"/>
              </a:rPr>
              <a:t>selection</a:t>
            </a:r>
            <a:r>
              <a:rPr lang="fr-FR" b="0" i="0" dirty="0">
                <a:solidFill>
                  <a:srgbClr val="ECECEC"/>
                </a:solidFill>
                <a:effectLst/>
                <a:highlight>
                  <a:srgbClr val="212121"/>
                </a:highlight>
                <a:latin typeface="Söhne"/>
              </a:rPr>
              <a:t> en amont de la </a:t>
            </a:r>
            <a:r>
              <a:rPr lang="fr-FR" b="0" i="0" dirty="0" err="1">
                <a:solidFill>
                  <a:srgbClr val="ECECEC"/>
                </a:solidFill>
                <a:effectLst/>
                <a:highlight>
                  <a:srgbClr val="212121"/>
                </a:highlight>
                <a:latin typeface="Söhne"/>
              </a:rPr>
              <a:t>modélisartion</a:t>
            </a:r>
            <a:r>
              <a:rPr lang="fr-FR" b="0" i="0" dirty="0">
                <a:solidFill>
                  <a:srgbClr val="ECECEC"/>
                </a:solidFill>
                <a:effectLst/>
                <a:highlight>
                  <a:srgbClr val="212121"/>
                </a:highlight>
                <a:latin typeface="Söhne"/>
              </a:rPr>
              <a:t>.</a:t>
            </a:r>
          </a:p>
          <a:p>
            <a:endParaRPr lang="fr-FR" b="0" i="0" dirty="0">
              <a:solidFill>
                <a:srgbClr val="ECECEC"/>
              </a:solidFill>
              <a:effectLst/>
              <a:highlight>
                <a:srgbClr val="212121"/>
              </a:highlight>
              <a:latin typeface="Söhne"/>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24</a:t>
            </a:fld>
            <a:endParaRPr lang="fr-FR" noProof="0"/>
          </a:p>
        </p:txBody>
      </p:sp>
    </p:spTree>
    <p:extLst>
      <p:ext uri="{BB962C8B-B14F-4D97-AF65-F5344CB8AC3E}">
        <p14:creationId xmlns:p14="http://schemas.microsoft.com/office/powerpoint/2010/main" val="525286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Après avoir nettoyé et </a:t>
            </a:r>
            <a:r>
              <a:rPr lang="fr-FR" dirty="0" err="1"/>
              <a:t>pré-traité</a:t>
            </a:r>
            <a:r>
              <a:rPr lang="fr-FR" dirty="0"/>
              <a:t> nos données, de sorte que celles-ci soient à la fois dans un format adapté pour les algorithmes, et à la fois qualitatives en termes d’information, nous allons pouvoir passer à la phase de la modélisation.</a:t>
            </a:r>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25</a:t>
            </a:fld>
            <a:endParaRPr lang="fr-FR" noProof="0"/>
          </a:p>
        </p:txBody>
      </p:sp>
    </p:spTree>
    <p:extLst>
      <p:ext uri="{BB962C8B-B14F-4D97-AF65-F5344CB8AC3E}">
        <p14:creationId xmlns:p14="http://schemas.microsoft.com/office/powerpoint/2010/main" val="4191726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b="0" i="0" dirty="0">
                <a:solidFill>
                  <a:srgbClr val="ECECEC"/>
                </a:solidFill>
                <a:effectLst/>
                <a:highlight>
                  <a:srgbClr val="212121"/>
                </a:highlight>
                <a:latin typeface="Söhne"/>
              </a:rPr>
              <a:t>Avant d’entrer dans le vif du sujet, quelques mots sur les algos utilisés :</a:t>
            </a:r>
          </a:p>
          <a:p>
            <a:pPr algn="l">
              <a:buFont typeface="Arial" panose="020B0604020202020204" pitchFamily="34" charset="0"/>
              <a:buChar char="•"/>
            </a:pPr>
            <a:r>
              <a:rPr lang="fr-FR" b="0" i="0" dirty="0">
                <a:solidFill>
                  <a:srgbClr val="ECECEC"/>
                </a:solidFill>
                <a:effectLst/>
                <a:highlight>
                  <a:srgbClr val="212121"/>
                </a:highlight>
                <a:latin typeface="Söhne"/>
              </a:rPr>
              <a:t>Elastic Net : Un algorithme de régression linéaire régularisée qui combine les avantages de Lasso (réduction de la dimension) et de Ridge (réduction de la </a:t>
            </a:r>
            <a:r>
              <a:rPr lang="fr-FR" b="0" i="0" dirty="0" err="1">
                <a:solidFill>
                  <a:srgbClr val="ECECEC"/>
                </a:solidFill>
                <a:effectLst/>
                <a:highlight>
                  <a:srgbClr val="212121"/>
                </a:highlight>
                <a:latin typeface="Söhne"/>
              </a:rPr>
              <a:t>multicollinéarité</a:t>
            </a:r>
            <a:r>
              <a:rPr lang="fr-FR" b="0" i="0" dirty="0">
                <a:solidFill>
                  <a:srgbClr val="ECECEC"/>
                </a:solidFill>
                <a:effectLst/>
                <a:highlight>
                  <a:srgbClr val="212121"/>
                </a:highlight>
                <a:latin typeface="Söhne"/>
              </a:rPr>
              <a:t>).</a:t>
            </a:r>
          </a:p>
          <a:p>
            <a:pPr algn="l">
              <a:buFont typeface="Arial" panose="020B0604020202020204" pitchFamily="34" charset="0"/>
              <a:buChar char="•"/>
            </a:pPr>
            <a:r>
              <a:rPr lang="fr-FR" b="0" i="0" dirty="0">
                <a:solidFill>
                  <a:srgbClr val="ECECEC"/>
                </a:solidFill>
                <a:effectLst/>
                <a:highlight>
                  <a:srgbClr val="212121"/>
                </a:highlight>
                <a:latin typeface="Söhne"/>
              </a:rPr>
              <a:t>PLS (Partial Least Squares) : Un algorithme qui trouve des relations entre les variables explicatives et la variable cible en construisant des combinaisons linéaires de ces variables.</a:t>
            </a:r>
          </a:p>
          <a:p>
            <a:pPr algn="l">
              <a:buFont typeface="Arial" panose="020B0604020202020204" pitchFamily="34" charset="0"/>
              <a:buChar char="•"/>
            </a:pPr>
            <a:r>
              <a:rPr lang="fr-FR" b="0" i="0" dirty="0">
                <a:solidFill>
                  <a:srgbClr val="ECECEC"/>
                </a:solidFill>
                <a:effectLst/>
                <a:highlight>
                  <a:srgbClr val="212121"/>
                </a:highlight>
                <a:latin typeface="Söhne"/>
              </a:rPr>
              <a:t>SVR (Support </a:t>
            </a:r>
            <a:r>
              <a:rPr lang="fr-FR" b="0" i="0" dirty="0" err="1">
                <a:solidFill>
                  <a:srgbClr val="ECECEC"/>
                </a:solidFill>
                <a:effectLst/>
                <a:highlight>
                  <a:srgbClr val="212121"/>
                </a:highlight>
                <a:latin typeface="Söhne"/>
              </a:rPr>
              <a:t>Vector</a:t>
            </a:r>
            <a:r>
              <a:rPr lang="fr-FR" b="0" i="0" dirty="0">
                <a:solidFill>
                  <a:srgbClr val="ECECEC"/>
                </a:solidFill>
                <a:effectLst/>
                <a:highlight>
                  <a:srgbClr val="212121"/>
                </a:highlight>
                <a:latin typeface="Söhne"/>
              </a:rPr>
              <a:t> </a:t>
            </a:r>
            <a:r>
              <a:rPr lang="fr-FR" b="0" i="0" dirty="0" err="1">
                <a:solidFill>
                  <a:srgbClr val="ECECEC"/>
                </a:solidFill>
                <a:effectLst/>
                <a:highlight>
                  <a:srgbClr val="212121"/>
                </a:highlight>
                <a:latin typeface="Söhne"/>
              </a:rPr>
              <a:t>Regression</a:t>
            </a:r>
            <a:r>
              <a:rPr lang="fr-FR" b="0" i="0" dirty="0">
                <a:solidFill>
                  <a:srgbClr val="ECECEC"/>
                </a:solidFill>
                <a:effectLst/>
                <a:highlight>
                  <a:srgbClr val="212121"/>
                </a:highlight>
                <a:latin typeface="Söhne"/>
              </a:rPr>
              <a:t>) : Une technique de régression basée sur les machines à vecteurs de support, adaptée aux cas où la relation entre les variables n'est pas linéaire.</a:t>
            </a:r>
          </a:p>
          <a:p>
            <a:pPr algn="l">
              <a:buFont typeface="Arial" panose="020B0604020202020204" pitchFamily="34" charset="0"/>
              <a:buChar char="•"/>
            </a:pPr>
            <a:r>
              <a:rPr lang="fr-FR" b="0" i="0" dirty="0">
                <a:solidFill>
                  <a:srgbClr val="ECECEC"/>
                </a:solidFill>
                <a:effectLst/>
                <a:highlight>
                  <a:srgbClr val="212121"/>
                </a:highlight>
                <a:latin typeface="Söhne"/>
              </a:rPr>
              <a:t>Gradient </a:t>
            </a:r>
            <a:r>
              <a:rPr lang="fr-FR" b="0" i="0" dirty="0" err="1">
                <a:solidFill>
                  <a:srgbClr val="ECECEC"/>
                </a:solidFill>
                <a:effectLst/>
                <a:highlight>
                  <a:srgbClr val="212121"/>
                </a:highlight>
                <a:latin typeface="Söhne"/>
              </a:rPr>
              <a:t>Boosting</a:t>
            </a:r>
            <a:r>
              <a:rPr lang="fr-FR" b="0" i="0" dirty="0">
                <a:solidFill>
                  <a:srgbClr val="ECECEC"/>
                </a:solidFill>
                <a:effectLst/>
                <a:highlight>
                  <a:srgbClr val="212121"/>
                </a:highlight>
                <a:latin typeface="Söhne"/>
              </a:rPr>
              <a:t> : Une méthode qui construit des modèles de prédiction en ajoutant des estimateurs de manière itérative, chaque estimateur corrige les erreurs du précédent.</a:t>
            </a:r>
          </a:p>
          <a:p>
            <a:pPr algn="l">
              <a:buFont typeface="Arial" panose="020B0604020202020204" pitchFamily="34" charset="0"/>
              <a:buChar char="•"/>
            </a:pPr>
            <a:r>
              <a:rPr lang="fr-FR" b="0" i="0" dirty="0" err="1">
                <a:solidFill>
                  <a:srgbClr val="ECECEC"/>
                </a:solidFill>
                <a:effectLst/>
                <a:highlight>
                  <a:srgbClr val="212121"/>
                </a:highlight>
                <a:latin typeface="Söhne"/>
              </a:rPr>
              <a:t>Random</a:t>
            </a:r>
            <a:r>
              <a:rPr lang="fr-FR" b="0" i="0" dirty="0">
                <a:solidFill>
                  <a:srgbClr val="ECECEC"/>
                </a:solidFill>
                <a:effectLst/>
                <a:highlight>
                  <a:srgbClr val="212121"/>
                </a:highlight>
                <a:latin typeface="Söhne"/>
              </a:rPr>
              <a:t> Forest : Un algorithme basé sur des arbres de décision, qui construit plusieurs arbres indépendants pour prédire une cible et agrège leurs prédictions.</a:t>
            </a:r>
          </a:p>
          <a:p>
            <a:pPr marL="0" indent="0">
              <a:buFontTx/>
              <a:buNone/>
            </a:pPr>
            <a:endParaRPr lang="fr-FR" dirty="0"/>
          </a:p>
          <a:p>
            <a:pPr marL="0" indent="0">
              <a:buFontTx/>
              <a:buNone/>
            </a:pPr>
            <a:r>
              <a:rPr lang="fr-FR" dirty="0"/>
              <a:t>Dans notre problème de régression, les algorithmes qui semblent être les plus pertinents et appropriées sont l’</a:t>
            </a:r>
            <a:r>
              <a:rPr lang="fr-FR" dirty="0" err="1"/>
              <a:t>elastic</a:t>
            </a:r>
            <a:r>
              <a:rPr lang="fr-FR" dirty="0"/>
              <a:t> net et le PLS.</a:t>
            </a:r>
          </a:p>
          <a:p>
            <a:pPr marL="0" indent="0">
              <a:buFontTx/>
              <a:buNone/>
            </a:pPr>
            <a:r>
              <a:rPr lang="fr-FR" dirty="0"/>
              <a:t>En ce qui concerne les données, le dataset que je qualifierais de base  ou de référence est celui avec le feature </a:t>
            </a:r>
            <a:r>
              <a:rPr lang="fr-FR" dirty="0" err="1"/>
              <a:t>selection</a:t>
            </a:r>
            <a:r>
              <a:rPr lang="fr-FR" dirty="0"/>
              <a:t> en amont, la variable surface totale non présente, donc pondérée sur les usages en valeurs absolues et sans la transformation log de y.</a:t>
            </a:r>
          </a:p>
          <a:p>
            <a:pPr marL="0" indent="0">
              <a:buFontTx/>
              <a:buNone/>
            </a:pPr>
            <a:r>
              <a:rPr lang="fr-FR" dirty="0"/>
              <a:t>Toutefois, je testerai les autres possibilités qui nous avons ci-dessous, à savoir sans le feature </a:t>
            </a:r>
            <a:r>
              <a:rPr lang="fr-FR" dirty="0" err="1"/>
              <a:t>selection</a:t>
            </a:r>
            <a:r>
              <a:rPr lang="fr-FR" dirty="0"/>
              <a:t>, sans la pondération de la surface totale et avec la transformation log de la </a:t>
            </a:r>
            <a:r>
              <a:rPr lang="fr-FR" dirty="0" err="1"/>
              <a:t>target</a:t>
            </a:r>
            <a:r>
              <a:rPr lang="fr-FR" dirty="0"/>
              <a:t> y. </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26</a:t>
            </a:fld>
            <a:endParaRPr lang="fr-FR" noProof="0"/>
          </a:p>
        </p:txBody>
      </p:sp>
    </p:spTree>
    <p:extLst>
      <p:ext uri="{BB962C8B-B14F-4D97-AF65-F5344CB8AC3E}">
        <p14:creationId xmlns:p14="http://schemas.microsoft.com/office/powerpoint/2010/main" val="2114387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ECECEC"/>
                </a:solidFill>
                <a:effectLst/>
                <a:highlight>
                  <a:srgbClr val="212121"/>
                </a:highlight>
                <a:latin typeface="Söhne"/>
              </a:rPr>
              <a:t>Tout d'abord, nous avons la phase de prétraitement des données, qui consiste à préparer nos données pour la modélisation. Une fois cette étape achevée, nous obtenons les jeux de données nécessaires et appliquons deux transformations essentielles à l'aide de la bibliothèque </a:t>
            </a:r>
            <a:r>
              <a:rPr lang="fr-FR" b="0" i="0" dirty="0" err="1">
                <a:solidFill>
                  <a:srgbClr val="ECECEC"/>
                </a:solidFill>
                <a:effectLst/>
                <a:highlight>
                  <a:srgbClr val="212121"/>
                </a:highlight>
                <a:latin typeface="Söhne"/>
              </a:rPr>
              <a:t>Scikit-learn</a:t>
            </a:r>
            <a:r>
              <a:rPr lang="fr-FR" b="0" i="0" dirty="0">
                <a:solidFill>
                  <a:srgbClr val="ECECEC"/>
                </a:solidFill>
                <a:effectLst/>
                <a:highlight>
                  <a:srgbClr val="212121"/>
                </a:highlight>
                <a:latin typeface="Söhne"/>
              </a:rPr>
              <a:t>.</a:t>
            </a:r>
          </a:p>
          <a:p>
            <a:pPr algn="l"/>
            <a:r>
              <a:rPr lang="fr-FR" b="0" i="0" dirty="0">
                <a:solidFill>
                  <a:srgbClr val="ECECEC"/>
                </a:solidFill>
                <a:effectLst/>
                <a:highlight>
                  <a:srgbClr val="212121"/>
                </a:highlight>
                <a:latin typeface="Söhne"/>
              </a:rPr>
              <a:t>La première transformation est la division du jeu de données en un ensemble d'entraînement et un ensemble de test, une étape cruciale pour le machine learning. La seconde transformation est la normalisation des données à l'aide du robust scaler, choisi spécifiquement en raison de la présence de valeurs extrêmes.</a:t>
            </a:r>
          </a:p>
          <a:p>
            <a:pPr algn="l"/>
            <a:r>
              <a:rPr lang="fr-FR" b="0" i="0" dirty="0">
                <a:solidFill>
                  <a:srgbClr val="ECECEC"/>
                </a:solidFill>
                <a:effectLst/>
                <a:highlight>
                  <a:srgbClr val="212121"/>
                </a:highlight>
                <a:latin typeface="Söhne"/>
              </a:rPr>
              <a:t>Ensuite, nous passons à la phase de modélisation, en adoptant une approche centrée sur les données où la qualité des données est primordiale. Nous entraînons cinq modèles en variant les configurations du jeu de données :</a:t>
            </a:r>
          </a:p>
          <a:p>
            <a:pPr algn="l">
              <a:buFont typeface="Arial" panose="020B0604020202020204" pitchFamily="34" charset="0"/>
              <a:buChar char="•"/>
            </a:pPr>
            <a:r>
              <a:rPr lang="fr-FR" b="0" i="0" dirty="0">
                <a:solidFill>
                  <a:srgbClr val="ECECEC"/>
                </a:solidFill>
                <a:effectLst/>
                <a:highlight>
                  <a:srgbClr val="212121"/>
                </a:highlight>
                <a:latin typeface="Söhne"/>
              </a:rPr>
              <a:t>En tenant compte ou non de la variable surface totale,</a:t>
            </a:r>
          </a:p>
          <a:p>
            <a:pPr algn="l">
              <a:buFont typeface="Arial" panose="020B0604020202020204" pitchFamily="34" charset="0"/>
              <a:buChar char="•"/>
            </a:pPr>
            <a:r>
              <a:rPr lang="fr-FR" b="0" i="0" dirty="0">
                <a:solidFill>
                  <a:srgbClr val="ECECEC"/>
                </a:solidFill>
                <a:effectLst/>
                <a:highlight>
                  <a:srgbClr val="212121"/>
                </a:highlight>
                <a:latin typeface="Söhne"/>
              </a:rPr>
              <a:t>En transformant ou non la variable cible en logarithme,</a:t>
            </a:r>
          </a:p>
          <a:p>
            <a:pPr algn="l">
              <a:buFont typeface="Arial" panose="020B0604020202020204" pitchFamily="34" charset="0"/>
              <a:buChar char="•"/>
            </a:pPr>
            <a:r>
              <a:rPr lang="fr-FR" b="0" i="0" dirty="0">
                <a:solidFill>
                  <a:srgbClr val="ECECEC"/>
                </a:solidFill>
                <a:effectLst/>
                <a:highlight>
                  <a:srgbClr val="212121"/>
                </a:highlight>
                <a:latin typeface="Söhne"/>
              </a:rPr>
              <a:t>En utilisant ou non la sélection de caractéristiques.</a:t>
            </a:r>
          </a:p>
          <a:p>
            <a:pPr algn="l"/>
            <a:r>
              <a:rPr lang="fr-FR" b="0" i="0" dirty="0">
                <a:solidFill>
                  <a:srgbClr val="ECECEC"/>
                </a:solidFill>
                <a:effectLst/>
                <a:highlight>
                  <a:srgbClr val="212121"/>
                </a:highlight>
                <a:latin typeface="Söhne"/>
              </a:rPr>
              <a:t>À la suite de cette étape, je sélectionne les meilleures combinaisons de jeu de données et d'algorithme pour passer à la phase centrée sur le modèle.</a:t>
            </a:r>
          </a:p>
          <a:p>
            <a:pPr algn="l"/>
            <a:r>
              <a:rPr lang="fr-FR" b="0" i="0" dirty="0">
                <a:solidFill>
                  <a:srgbClr val="ECECEC"/>
                </a:solidFill>
                <a:effectLst/>
                <a:highlight>
                  <a:srgbClr val="212121"/>
                </a:highlight>
                <a:latin typeface="Söhne"/>
              </a:rPr>
              <a:t>La seconde phase de modélisation se concentre sur la généralisation et l'optimisation des modèles. Nous testons la capacité à généraliser avec une validation croisée, puis nous cherchons la meilleure combinaison d'hyperparamètres possible à l'aide d'une </a:t>
            </a:r>
            <a:r>
              <a:rPr lang="fr-FR" b="0" i="0" dirty="0" err="1">
                <a:solidFill>
                  <a:srgbClr val="ECECEC"/>
                </a:solidFill>
                <a:effectLst/>
                <a:highlight>
                  <a:srgbClr val="212121"/>
                </a:highlight>
                <a:latin typeface="Söhne"/>
              </a:rPr>
              <a:t>GridSearchCV</a:t>
            </a:r>
            <a:r>
              <a:rPr lang="fr-FR" b="0" i="0" dirty="0">
                <a:solidFill>
                  <a:srgbClr val="ECECEC"/>
                </a:solidFill>
                <a:effectLst/>
                <a:highlight>
                  <a:srgbClr val="212121"/>
                </a:highlight>
                <a:latin typeface="Söhne"/>
              </a:rPr>
              <a:t>.</a:t>
            </a:r>
          </a:p>
          <a:p>
            <a:pPr algn="l"/>
            <a:r>
              <a:rPr lang="fr-FR" b="0" i="0" dirty="0">
                <a:solidFill>
                  <a:srgbClr val="ECECEC"/>
                </a:solidFill>
                <a:effectLst/>
                <a:highlight>
                  <a:srgbClr val="212121"/>
                </a:highlight>
                <a:latin typeface="Söhne"/>
              </a:rPr>
              <a:t>Enfin, nous analysons les meilleurs modèles obtenus en examinant l'importance de chaque variable dans les prédictions.</a:t>
            </a:r>
          </a:p>
          <a:p>
            <a:pPr algn="l"/>
            <a:r>
              <a:rPr lang="fr-FR" b="0" i="0" dirty="0">
                <a:solidFill>
                  <a:srgbClr val="ECECEC"/>
                </a:solidFill>
                <a:effectLst/>
                <a:highlight>
                  <a:srgbClr val="212121"/>
                </a:highlight>
                <a:latin typeface="Söhne"/>
              </a:rPr>
              <a:t>Ce processus est itératif, ce qui signifie que nous pouvons à tout moment revenir à une étape précédente pour apporter des modifications. À chaque étape, nous entraînons, évaluons et optimisons nos modèles pour obtenir les meilleurs résultats possibles.</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27</a:t>
            </a:fld>
            <a:endParaRPr lang="fr-FR" noProof="0"/>
          </a:p>
        </p:txBody>
      </p:sp>
    </p:spTree>
    <p:extLst>
      <p:ext uri="{BB962C8B-B14F-4D97-AF65-F5344CB8AC3E}">
        <p14:creationId xmlns:p14="http://schemas.microsoft.com/office/powerpoint/2010/main" val="393721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les résultats obtenus, sur le R², pour cette première phase de modélisation, où le but était d’étudier quels étaient les couples  ‘Algorithmes / Dataset’, les plus performants pour nos variables y.</a:t>
            </a:r>
          </a:p>
          <a:p>
            <a:r>
              <a:rPr lang="fr-FR" dirty="0"/>
              <a:t>Toutes les combinaisons possibles ne sont pas représentées dans ce tableau..</a:t>
            </a:r>
          </a:p>
          <a:p>
            <a:r>
              <a:rPr lang="fr-FR" dirty="0"/>
              <a:t>Pour la prédiction en consommation voici les résultats dans le tableau ci-contre : </a:t>
            </a:r>
          </a:p>
          <a:p>
            <a:endParaRPr lang="fr-FR" dirty="0"/>
          </a:p>
          <a:p>
            <a:r>
              <a:rPr lang="fr-FR" dirty="0"/>
              <a:t>On note que selon les configurations et les modèles entrainés, les résultats peuvent fortement variés. On peut le voir de manière notable avec le PLS.. </a:t>
            </a:r>
          </a:p>
          <a:p>
            <a:r>
              <a:rPr lang="fr-FR" dirty="0"/>
              <a:t>Voici les couples retenus lors de cette sélection à l’issue de cette première phase.</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28</a:t>
            </a:fld>
            <a:endParaRPr lang="fr-FR" noProof="0"/>
          </a:p>
        </p:txBody>
      </p:sp>
    </p:spTree>
    <p:extLst>
      <p:ext uri="{BB962C8B-B14F-4D97-AF65-F5344CB8AC3E}">
        <p14:creationId xmlns:p14="http://schemas.microsoft.com/office/powerpoint/2010/main" val="4256866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retrouvons également des similitudes dans les variations du R² selon les algorithmes et la configuration des données, ce qui est à la fois rassurant dans un sens car nous sommes dans les deux cas dans un problème similaire.</a:t>
            </a:r>
          </a:p>
          <a:p>
            <a:r>
              <a:rPr lang="fr-FR" dirty="0"/>
              <a:t>Voici les couples ‘Algorithmes / Dataset’ retenus : </a:t>
            </a:r>
          </a:p>
          <a:p>
            <a:r>
              <a:rPr lang="fr-FR" dirty="0"/>
              <a:t>L’</a:t>
            </a:r>
            <a:r>
              <a:rPr lang="fr-FR" dirty="0" err="1"/>
              <a:t>elastic</a:t>
            </a:r>
            <a:r>
              <a:rPr lang="fr-FR" dirty="0"/>
              <a:t> net / et le gradient </a:t>
            </a:r>
            <a:r>
              <a:rPr lang="fr-FR" dirty="0" err="1"/>
              <a:t>boosting</a:t>
            </a:r>
            <a:r>
              <a:rPr lang="fr-FR" dirty="0"/>
              <a:t>.</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29</a:t>
            </a:fld>
            <a:endParaRPr lang="fr-FR" noProof="0"/>
          </a:p>
        </p:txBody>
      </p:sp>
    </p:spTree>
    <p:extLst>
      <p:ext uri="{BB962C8B-B14F-4D97-AF65-F5344CB8AC3E}">
        <p14:creationId xmlns:p14="http://schemas.microsoft.com/office/powerpoint/2010/main" val="3386997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a:t>
            </a:fld>
            <a:endParaRPr lang="fr-FR" noProof="0"/>
          </a:p>
        </p:txBody>
      </p:sp>
    </p:spTree>
    <p:extLst>
      <p:ext uri="{BB962C8B-B14F-4D97-AF65-F5344CB8AC3E}">
        <p14:creationId xmlns:p14="http://schemas.microsoft.com/office/powerpoint/2010/main" val="417015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cette approche dite model-</a:t>
            </a:r>
            <a:r>
              <a:rPr lang="fr-FR" dirty="0" err="1"/>
              <a:t>centric</a:t>
            </a:r>
            <a:r>
              <a:rPr lang="fr-FR" dirty="0"/>
              <a:t>, je me suis concentré dans un premier temps à tester la capacité des modèles à généraliser à travers des validations croisées, limiter le risque d’</a:t>
            </a:r>
            <a:r>
              <a:rPr lang="fr-FR" dirty="0" err="1"/>
              <a:t>overfitting</a:t>
            </a:r>
            <a:r>
              <a:rPr lang="fr-FR" dirty="0"/>
              <a:t>, puis j’ai tenté d’ajuster au mieux les hyperparamètres afin de gagner en performance, même si la marge de progression est souvent plus faible qu’avec l’approche </a:t>
            </a:r>
            <a:r>
              <a:rPr lang="fr-FR" dirty="0" err="1"/>
              <a:t>datacentric</a:t>
            </a:r>
            <a:r>
              <a:rPr lang="fr-FR" dirty="0"/>
              <a:t>.</a:t>
            </a:r>
          </a:p>
          <a:p>
            <a:r>
              <a:rPr lang="fr-FR" dirty="0"/>
              <a:t>Si on s’intéresse aux résultats obtenus.</a:t>
            </a:r>
          </a:p>
          <a:p>
            <a:r>
              <a:rPr lang="fr-FR" dirty="0"/>
              <a:t>Pour la consommation en énergie, les deux modèles qui ressortaient du lot, en tête lors de la première modélisation sont moins bons quand on les teste sur une cross – validation, signe de difficultés pour les modèles à appréhender de nouvelles données..</a:t>
            </a:r>
          </a:p>
          <a:p>
            <a:r>
              <a:rPr lang="fr-FR" dirty="0"/>
              <a:t>Quant à lui le gradient </a:t>
            </a:r>
            <a:r>
              <a:rPr lang="fr-FR" dirty="0" err="1"/>
              <a:t>boosting</a:t>
            </a:r>
            <a:r>
              <a:rPr lang="fr-FR" dirty="0"/>
              <a:t> est plutôt stable voir meilleurs.. Et suite à l’ajustement des </a:t>
            </a:r>
            <a:r>
              <a:rPr lang="fr-FR" dirty="0" err="1"/>
              <a:t>hyperpramètres</a:t>
            </a:r>
            <a:r>
              <a:rPr lang="fr-FR" dirty="0"/>
              <a:t> avec une </a:t>
            </a:r>
            <a:r>
              <a:rPr lang="fr-FR" dirty="0" err="1"/>
              <a:t>gridearchCV</a:t>
            </a:r>
            <a:r>
              <a:rPr lang="fr-FR" dirty="0"/>
              <a:t> la marge des gains est bonne sur pour le gradient </a:t>
            </a:r>
            <a:r>
              <a:rPr lang="fr-FR" dirty="0" err="1"/>
              <a:t>boosting</a:t>
            </a:r>
            <a:r>
              <a:rPr lang="fr-FR" dirty="0"/>
              <a:t> avec 0,75 atteint, à l’inverse les deux modèles ne bougent quasiment pas.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30</a:t>
            </a:fld>
            <a:endParaRPr lang="fr-FR" noProof="0"/>
          </a:p>
        </p:txBody>
      </p:sp>
    </p:spTree>
    <p:extLst>
      <p:ext uri="{BB962C8B-B14F-4D97-AF65-F5344CB8AC3E}">
        <p14:creationId xmlns:p14="http://schemas.microsoft.com/office/powerpoint/2010/main" val="553904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Pendant cette partie, nous pouvons voir les variations des métriques selon les hyperparamètres pour nous aider à comprendre leur l’influence sur les résultats.</a:t>
            </a:r>
          </a:p>
          <a:p>
            <a:r>
              <a:rPr lang="fr-FR" dirty="0"/>
              <a:t>Et enfin, durant cette phase, nous pouvons analyser l’intérêt des variables dans nos prédiction, tester des permutations ou encore analyser les résidus.</a:t>
            </a:r>
          </a:p>
          <a:p>
            <a:endParaRPr lang="fr-FR" dirty="0"/>
          </a:p>
          <a:p>
            <a:r>
              <a:rPr lang="fr-FR" dirty="0"/>
              <a:t>Voici quelques résultats obtenus lors de cette phase, avec par exemple l’optimisation du PLS, avec la recherche du nombre de composante optimal, où à partir de 7 composantes il semble que nous atteignons un seuil, pour les prédictions de la consommation</a:t>
            </a:r>
          </a:p>
          <a:p>
            <a:r>
              <a:rPr lang="fr-FR" dirty="0"/>
              <a:t>Ou encore pour les émissions, avec la visualisation de l’importance de chacune des features dans le modèle du gradient </a:t>
            </a:r>
            <a:r>
              <a:rPr lang="fr-FR" dirty="0" err="1"/>
              <a:t>boosting</a:t>
            </a:r>
            <a:r>
              <a:rPr lang="fr-FR" dirty="0"/>
              <a:t> pour les prédictions des émissions de CO2, ce qui me permet d’anticiper  sur une dernière problématique qui restera </a:t>
            </a:r>
            <a:r>
              <a:rPr lang="fr-FR"/>
              <a:t>à présenter car </a:t>
            </a:r>
            <a:r>
              <a:rPr lang="fr-FR" dirty="0"/>
              <a:t>sur ce graphique on peut voir que la variable </a:t>
            </a:r>
            <a:r>
              <a:rPr lang="fr-FR" dirty="0" err="1"/>
              <a:t>Energystarscore</a:t>
            </a:r>
            <a:r>
              <a:rPr lang="fr-FR" dirty="0"/>
              <a:t> est en troisième position avec un pourcentage de 7%.</a:t>
            </a:r>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31</a:t>
            </a:fld>
            <a:endParaRPr lang="fr-FR" noProof="0"/>
          </a:p>
        </p:txBody>
      </p:sp>
    </p:spTree>
    <p:extLst>
      <p:ext uri="{BB962C8B-B14F-4D97-AF65-F5344CB8AC3E}">
        <p14:creationId xmlns:p14="http://schemas.microsoft.com/office/powerpoint/2010/main" val="4099400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voir sur cette slide les résultats des meilleurs modèles obtenus lors de la modélisation, avec la combinaison data &amp; model </a:t>
            </a:r>
            <a:r>
              <a:rPr lang="fr-FR" dirty="0" err="1"/>
              <a:t>centric</a:t>
            </a:r>
            <a:r>
              <a:rPr lang="fr-FR" dirty="0"/>
              <a:t>, pour nos deux </a:t>
            </a:r>
            <a:r>
              <a:rPr lang="fr-FR" dirty="0" err="1"/>
              <a:t>target</a:t>
            </a:r>
            <a:r>
              <a:rPr lang="fr-FR" dirty="0"/>
              <a:t>.</a:t>
            </a:r>
          </a:p>
          <a:p>
            <a:r>
              <a:rPr lang="fr-FR" dirty="0"/>
              <a:t>Pour visualiser ces résultats, j’ai opté pour une projection sur un nuage de points les valeurs prédites et réelles ainsi que la droite de régression des valeurs réelles qui représente notre cible à atteindre.</a:t>
            </a:r>
          </a:p>
          <a:p>
            <a:r>
              <a:rPr lang="fr-FR" dirty="0"/>
              <a:t>Les valeurs sont sous le format log pour améliorer la lisibilité.</a:t>
            </a:r>
          </a:p>
          <a:p>
            <a:r>
              <a:rPr lang="fr-FR" dirty="0"/>
              <a:t>Concernant la consommation totale sur le modèle de l’</a:t>
            </a:r>
            <a:r>
              <a:rPr lang="fr-FR" dirty="0" err="1"/>
              <a:t>elastic</a:t>
            </a:r>
            <a:r>
              <a:rPr lang="fr-FR" dirty="0"/>
              <a:t> net, on remarque que malgré un R² plus élevé, certaines prédictions sont assez éloignées de la cible, alors que le gradient </a:t>
            </a:r>
            <a:r>
              <a:rPr lang="fr-FR" dirty="0" err="1"/>
              <a:t>boosting</a:t>
            </a:r>
            <a:r>
              <a:rPr lang="fr-FR" dirty="0"/>
              <a:t> a des marges d’erreur plus </a:t>
            </a:r>
            <a:r>
              <a:rPr lang="fr-FR" dirty="0" err="1"/>
              <a:t>faible..La</a:t>
            </a:r>
            <a:r>
              <a:rPr lang="fr-FR" dirty="0"/>
              <a:t> PSL se situe à mi-chemin entre les deux.</a:t>
            </a:r>
          </a:p>
          <a:p>
            <a:r>
              <a:rPr lang="fr-FR" dirty="0"/>
              <a:t>Pour les émissions, l’</a:t>
            </a:r>
            <a:r>
              <a:rPr lang="fr-FR" dirty="0" err="1"/>
              <a:t>elastic</a:t>
            </a:r>
            <a:r>
              <a:rPr lang="fr-FR" dirty="0"/>
              <a:t> net semble également avoir des difficultés à capturer certaines données, on peut le voir avec cet amas de points éloignés de la </a:t>
            </a:r>
            <a:r>
              <a:rPr lang="fr-FR" dirty="0" err="1"/>
              <a:t>target</a:t>
            </a:r>
            <a:r>
              <a:rPr lang="fr-FR" dirty="0"/>
              <a:t>. Et à l’inverse le gradient </a:t>
            </a:r>
            <a:r>
              <a:rPr lang="fr-FR" dirty="0" err="1"/>
              <a:t>boosting</a:t>
            </a:r>
            <a:r>
              <a:rPr lang="fr-FR" dirty="0"/>
              <a:t> semble mieux appréhender globalement les informations</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32</a:t>
            </a:fld>
            <a:endParaRPr lang="fr-FR" noProof="0"/>
          </a:p>
        </p:txBody>
      </p:sp>
    </p:spTree>
    <p:extLst>
      <p:ext uri="{BB962C8B-B14F-4D97-AF65-F5344CB8AC3E}">
        <p14:creationId xmlns:p14="http://schemas.microsoft.com/office/powerpoint/2010/main" val="2194894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ECECEC"/>
                </a:solidFill>
                <a:effectLst/>
                <a:highlight>
                  <a:srgbClr val="212121"/>
                </a:highlight>
                <a:latin typeface="Söhne"/>
              </a:rPr>
              <a:t>Pour évaluer l'importance de la fonction </a:t>
            </a:r>
            <a:r>
              <a:rPr lang="fr-FR" b="0" i="0" dirty="0" err="1">
                <a:solidFill>
                  <a:srgbClr val="ECECEC"/>
                </a:solidFill>
                <a:effectLst/>
                <a:highlight>
                  <a:srgbClr val="212121"/>
                </a:highlight>
                <a:latin typeface="Söhne"/>
              </a:rPr>
              <a:t>EnergyStarScore</a:t>
            </a:r>
            <a:r>
              <a:rPr lang="fr-FR" b="0" i="0" dirty="0">
                <a:solidFill>
                  <a:srgbClr val="ECECEC"/>
                </a:solidFill>
                <a:effectLst/>
                <a:highlight>
                  <a:srgbClr val="212121"/>
                </a:highlight>
                <a:latin typeface="Söhne"/>
              </a:rPr>
              <a:t>, j'ai d'abord créé un nouveau jeu de données en filtrant toutes les valeurs de la variable égales à zéro.</a:t>
            </a:r>
          </a:p>
          <a:p>
            <a:pPr algn="l"/>
            <a:r>
              <a:rPr lang="fr-FR" b="0" i="0" dirty="0">
                <a:solidFill>
                  <a:srgbClr val="ECECEC"/>
                </a:solidFill>
                <a:effectLst/>
                <a:highlight>
                  <a:srgbClr val="212121"/>
                </a:highlight>
                <a:latin typeface="Söhne"/>
              </a:rPr>
              <a:t>Ces valeurs provenaient de l'imputation initiale réalisée au début de l'étude. On peut voir la distribution de la variable sans l’effet de l’imputation faite en amont  où nous avons réduit le nombre d'observations de 1382 à 888.</a:t>
            </a:r>
          </a:p>
          <a:p>
            <a:pPr algn="l"/>
            <a:r>
              <a:rPr lang="fr-FR" b="0" i="0" dirty="0">
                <a:solidFill>
                  <a:srgbClr val="ECECEC"/>
                </a:solidFill>
                <a:effectLst/>
                <a:highlight>
                  <a:srgbClr val="212121"/>
                </a:highlight>
                <a:latin typeface="Söhne"/>
              </a:rPr>
              <a:t>Ensuite, j'ai réalisé deux modélisations en utilisant le gradient </a:t>
            </a:r>
            <a:r>
              <a:rPr lang="fr-FR" b="0" i="0" dirty="0" err="1">
                <a:solidFill>
                  <a:srgbClr val="ECECEC"/>
                </a:solidFill>
                <a:effectLst/>
                <a:highlight>
                  <a:srgbClr val="212121"/>
                </a:highlight>
                <a:latin typeface="Söhne"/>
              </a:rPr>
              <a:t>boosting</a:t>
            </a:r>
            <a:r>
              <a:rPr lang="fr-FR" b="0" i="0" dirty="0">
                <a:solidFill>
                  <a:srgbClr val="ECECEC"/>
                </a:solidFill>
                <a:effectLst/>
                <a:highlight>
                  <a:srgbClr val="212121"/>
                </a:highlight>
                <a:latin typeface="Söhne"/>
              </a:rPr>
              <a:t>, qui s'est avéré être le meilleur modèle précédemment obtenu, une fois avec la fonction </a:t>
            </a:r>
            <a:r>
              <a:rPr lang="fr-FR" b="0" i="0" dirty="0" err="1">
                <a:solidFill>
                  <a:srgbClr val="ECECEC"/>
                </a:solidFill>
                <a:effectLst/>
                <a:highlight>
                  <a:srgbClr val="212121"/>
                </a:highlight>
                <a:latin typeface="Söhne"/>
              </a:rPr>
              <a:t>EnergyStarScore</a:t>
            </a:r>
            <a:r>
              <a:rPr lang="fr-FR" b="0" i="0" dirty="0">
                <a:solidFill>
                  <a:srgbClr val="ECECEC"/>
                </a:solidFill>
                <a:effectLst/>
                <a:highlight>
                  <a:srgbClr val="212121"/>
                </a:highlight>
                <a:latin typeface="Söhne"/>
              </a:rPr>
              <a:t> et une fois sans. L'objectif était d'isoler l'effet de cette variable. Les résultats obtenus sont présentés dans le tableau suivant, et montrent un effet positif de la variable sur le R², que ce soit avec ou sans validation croisée.</a:t>
            </a:r>
          </a:p>
          <a:p>
            <a:pPr algn="l"/>
            <a:r>
              <a:rPr lang="fr-FR" b="0" i="0" dirty="0">
                <a:solidFill>
                  <a:srgbClr val="ECECEC"/>
                </a:solidFill>
                <a:effectLst/>
                <a:highlight>
                  <a:srgbClr val="212121"/>
                </a:highlight>
                <a:latin typeface="Söhne"/>
              </a:rPr>
              <a:t>Pour aller plus loin, j'ai utilisé deux méthodes pour évaluer l'importance de la fonction dans le modèle. Tout d'abord, j'ai appliqué la méthode de permutation des colonnes. Cette méthode consiste à permuter aléatoirement les valeurs de la variable et à mesurer l'impact de cette permutation sur les performances du modèle. Notre variable </a:t>
            </a:r>
            <a:r>
              <a:rPr lang="fr-FR" b="0" i="0" dirty="0" err="1">
                <a:solidFill>
                  <a:srgbClr val="ECECEC"/>
                </a:solidFill>
                <a:effectLst/>
                <a:highlight>
                  <a:srgbClr val="212121"/>
                </a:highlight>
                <a:latin typeface="Söhne"/>
              </a:rPr>
              <a:t>EnergyStarScore</a:t>
            </a:r>
            <a:r>
              <a:rPr lang="fr-FR" b="0" i="0" dirty="0">
                <a:solidFill>
                  <a:srgbClr val="ECECEC"/>
                </a:solidFill>
                <a:effectLst/>
                <a:highlight>
                  <a:srgbClr val="212121"/>
                </a:highlight>
                <a:latin typeface="Söhne"/>
              </a:rPr>
              <a:t> présente un intérêt non négligeable, se positionnant en troisième place en importance derrière la surface totale et la consommation de gaz naturel. Une autre méthode d'évaluation utilisée est celle de SHAP</a:t>
            </a:r>
          </a:p>
          <a:p>
            <a:endParaRPr lang="fr-FR" dirty="0"/>
          </a:p>
          <a:p>
            <a:endParaRPr lang="fr-FR" dirty="0"/>
          </a:p>
          <a:p>
            <a:endParaRPr lang="fr-FR" dirty="0"/>
          </a:p>
          <a:p>
            <a:endParaRPr lang="fr-FR" dirty="0"/>
          </a:p>
          <a:p>
            <a:endParaRPr lang="fr-FR" dirty="0"/>
          </a:p>
          <a:p>
            <a:endParaRPr lang="fr-FR" dirty="0"/>
          </a:p>
          <a:p>
            <a:br>
              <a:rPr lang="fr-FR" dirty="0"/>
            </a:br>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33</a:t>
            </a:fld>
            <a:endParaRPr lang="fr-FR" noProof="0"/>
          </a:p>
        </p:txBody>
      </p:sp>
    </p:spTree>
    <p:extLst>
      <p:ext uri="{BB962C8B-B14F-4D97-AF65-F5344CB8AC3E}">
        <p14:creationId xmlns:p14="http://schemas.microsoft.com/office/powerpoint/2010/main" val="1959332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ECECEC"/>
                </a:solidFill>
                <a:effectLst/>
                <a:highlight>
                  <a:srgbClr val="212121"/>
                </a:highlight>
                <a:latin typeface="Söhne"/>
              </a:rPr>
              <a:t>La méthode utilisée se base sur le calcul de la contribution marginale de chaque caractéristique à la prédiction, ce qui est souvent plus précis que la permutation des features. </a:t>
            </a:r>
          </a:p>
          <a:p>
            <a:r>
              <a:rPr lang="fr-FR" b="0" i="0" dirty="0">
                <a:solidFill>
                  <a:srgbClr val="ECECEC"/>
                </a:solidFill>
                <a:effectLst/>
                <a:highlight>
                  <a:srgbClr val="212121"/>
                </a:highlight>
                <a:latin typeface="Söhne"/>
              </a:rPr>
              <a:t>Les deux méthodes confirment ce constat en plaçant la variable </a:t>
            </a:r>
            <a:r>
              <a:rPr lang="fr-FR" b="0" i="0" dirty="0" err="1">
                <a:solidFill>
                  <a:srgbClr val="ECECEC"/>
                </a:solidFill>
                <a:effectLst/>
                <a:highlight>
                  <a:srgbClr val="212121"/>
                </a:highlight>
                <a:latin typeface="Söhne"/>
              </a:rPr>
              <a:t>energystarscore</a:t>
            </a:r>
            <a:r>
              <a:rPr lang="fr-FR" b="0" i="0" dirty="0">
                <a:solidFill>
                  <a:srgbClr val="ECECEC"/>
                </a:solidFill>
                <a:effectLst/>
                <a:highlight>
                  <a:srgbClr val="212121"/>
                </a:highlight>
                <a:latin typeface="Söhne"/>
              </a:rPr>
              <a:t> en troisième position dans les deux cas. Ainsi, l'intérêt de cette variable n'est pas à sous-estimer. </a:t>
            </a:r>
          </a:p>
          <a:p>
            <a:r>
              <a:rPr lang="fr-FR" b="0" i="0" dirty="0">
                <a:solidFill>
                  <a:srgbClr val="ECECEC"/>
                </a:solidFill>
                <a:effectLst/>
                <a:highlight>
                  <a:srgbClr val="212121"/>
                </a:highlight>
                <a:latin typeface="Söhne"/>
              </a:rPr>
              <a:t>Cependant, il serait pertinent d'explorer d'autres algorithmes pour voir comment ils utilisent cette variable dans leur modélisation, car chaque algorithme peut traiter les caractéristiques avec hiérarchie différente pour l’importance qui leur sont accordées.</a:t>
            </a:r>
            <a:endParaRPr lang="fr-FR" dirty="0"/>
          </a:p>
          <a:p>
            <a:r>
              <a:rPr lang="fr-FR" dirty="0"/>
              <a:t> </a:t>
            </a:r>
          </a:p>
          <a:p>
            <a:endParaRPr lang="fr-FR" dirty="0"/>
          </a:p>
          <a:p>
            <a:endParaRPr lang="fr-FR" dirty="0"/>
          </a:p>
          <a:p>
            <a:endParaRPr lang="fr-FR" dirty="0"/>
          </a:p>
          <a:p>
            <a:endParaRPr lang="fr-FR" dirty="0"/>
          </a:p>
          <a:p>
            <a:br>
              <a:rPr lang="fr-FR" dirty="0"/>
            </a:br>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34</a:t>
            </a:fld>
            <a:endParaRPr lang="fr-FR" noProof="0"/>
          </a:p>
        </p:txBody>
      </p:sp>
    </p:spTree>
    <p:extLst>
      <p:ext uri="{BB962C8B-B14F-4D97-AF65-F5344CB8AC3E}">
        <p14:creationId xmlns:p14="http://schemas.microsoft.com/office/powerpoint/2010/main" val="661760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35</a:t>
            </a:fld>
            <a:endParaRPr lang="fr-FR" noProof="0"/>
          </a:p>
        </p:txBody>
      </p:sp>
    </p:spTree>
    <p:extLst>
      <p:ext uri="{BB962C8B-B14F-4D97-AF65-F5344CB8AC3E}">
        <p14:creationId xmlns:p14="http://schemas.microsoft.com/office/powerpoint/2010/main" val="3130454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ECECEC"/>
                </a:solidFill>
                <a:effectLst/>
                <a:highlight>
                  <a:srgbClr val="212121"/>
                </a:highlight>
                <a:latin typeface="Söhne"/>
              </a:rPr>
              <a:t>Notre objectif était de prédire la consommation d'énergie ou les émissions de CO2 pour de nouveaux bâtiments, en évaluant également l'impact de la variable </a:t>
            </a:r>
            <a:r>
              <a:rPr lang="fr-FR" b="0" i="0" dirty="0" err="1">
                <a:solidFill>
                  <a:srgbClr val="ECECEC"/>
                </a:solidFill>
                <a:effectLst/>
                <a:highlight>
                  <a:srgbClr val="212121"/>
                </a:highlight>
                <a:latin typeface="Söhne"/>
              </a:rPr>
              <a:t>EnergyStarScore</a:t>
            </a:r>
            <a:endParaRPr lang="fr-FR" b="0" i="0" dirty="0">
              <a:solidFill>
                <a:srgbClr val="ECECEC"/>
              </a:solidFill>
              <a:effectLst/>
              <a:highlight>
                <a:srgbClr val="212121"/>
              </a:highlight>
              <a:latin typeface="Söhne"/>
            </a:endParaRPr>
          </a:p>
          <a:p>
            <a:r>
              <a:rPr lang="fr-FR" dirty="0"/>
              <a:t>Ce que nous pouvons dire après cette étude est que nos modèles qui ont été testés certains d’entre eux arrivent à atteindre des performances de quasiment 0,8 ou 0,71 pour la consommation ou les émissions pour le R².</a:t>
            </a:r>
          </a:p>
          <a:p>
            <a:r>
              <a:rPr lang="fr-FR" dirty="0"/>
              <a:t>Cela signifie que nous arrivons à expliquer 80% ou 71% de la variance de nos variables prédicatrices avec nos variables explicatrices.</a:t>
            </a:r>
          </a:p>
          <a:p>
            <a:r>
              <a:rPr lang="fr-FR" dirty="0"/>
              <a:t>Ce sont des scores plutôt bons qui permettant d’envisager l’arrêt au recours aux relevés faits dans les bâtiments, néanmoins il faut prendre en compte une marge d’erreur car nous sommes encore assez loin du 1, nos modèles ne sont pas parfaits.</a:t>
            </a:r>
          </a:p>
          <a:p>
            <a:r>
              <a:rPr lang="fr-FR" dirty="0"/>
              <a:t>Quant à la variable Energy Star Score, comme nous avons pu le voir son intérêt n’est pas négligeable et contribue à la performance du meilleur modèle obtenu qui est le gradient </a:t>
            </a:r>
            <a:r>
              <a:rPr lang="fr-FR" dirty="0" err="1"/>
              <a:t>boosting</a:t>
            </a:r>
            <a:r>
              <a:rPr lang="fr-FR" dirty="0"/>
              <a:t>.</a:t>
            </a:r>
          </a:p>
          <a:p>
            <a:r>
              <a:rPr lang="fr-FR" dirty="0"/>
              <a:t>Il s’agit donc de pondérer entre le temps passé à la calculer et l’importance de celle-ci  que nous venons de mesurer à travers </a:t>
            </a:r>
            <a:r>
              <a:rPr lang="fr-FR"/>
              <a:t>cette étude.</a:t>
            </a:r>
          </a:p>
          <a:p>
            <a:r>
              <a:rPr lang="fr-FR" dirty="0"/>
              <a:t>Et les données qui semblent centrales dans nos modèles reste liées à la surface totale des bâtiments.</a:t>
            </a:r>
          </a:p>
          <a:p>
            <a:endParaRPr lang="fr-FR" dirty="0"/>
          </a:p>
          <a:p>
            <a:r>
              <a:rPr lang="fr-FR" sz="1200" dirty="0"/>
              <a:t>Les axes d’amélioration soulevées sont :</a:t>
            </a:r>
          </a:p>
          <a:p>
            <a:pPr marL="285750" indent="-285750">
              <a:buFontTx/>
              <a:buChar char="-"/>
            </a:pPr>
            <a:r>
              <a:rPr lang="fr-FR" sz="1200" dirty="0"/>
              <a:t>Intégrer d’autres métriques dans l’analyse des résultats (MAE, RMSE)</a:t>
            </a:r>
          </a:p>
          <a:p>
            <a:pPr marL="285750" indent="-285750">
              <a:buFontTx/>
              <a:buChar char="-"/>
            </a:pPr>
            <a:r>
              <a:rPr lang="fr-FR" sz="1200" dirty="0"/>
              <a:t>Tester d’autres configurations du dataset</a:t>
            </a:r>
          </a:p>
          <a:p>
            <a:pPr marL="285750" indent="-285750">
              <a:buFontTx/>
              <a:buChar char="-"/>
            </a:pPr>
            <a:r>
              <a:rPr lang="fr-FR" sz="1200" dirty="0"/>
              <a:t>Utiliser des pipelines de </a:t>
            </a:r>
            <a:r>
              <a:rPr lang="fr-FR" sz="1200" dirty="0" err="1"/>
              <a:t>SkLearn</a:t>
            </a:r>
            <a:r>
              <a:rPr lang="fr-FR" sz="1200" dirty="0"/>
              <a:t> lors de la phase de modélisation</a:t>
            </a:r>
          </a:p>
          <a:p>
            <a:pPr marL="285750" indent="-285750">
              <a:buFontTx/>
              <a:buChar char="-"/>
            </a:pPr>
            <a:r>
              <a:rPr lang="fr-FR" sz="1200" dirty="0"/>
              <a:t>Analyser les résultats selon les types de bâtiments pour repérer ceux moins bien capturés par les modèles (faire une règle de 3 si besoin) </a:t>
            </a:r>
          </a:p>
          <a:p>
            <a:pPr marL="285750" indent="-285750">
              <a:buFontTx/>
              <a:buChar char="-"/>
            </a:pPr>
            <a:r>
              <a:rPr lang="fr-FR" sz="1200" dirty="0"/>
              <a:t>Extraire les résidus pour comparer leur distribution selon les algorithmes utilisés</a:t>
            </a:r>
          </a:p>
          <a:p>
            <a:pPr marL="285750" indent="-285750">
              <a:buFontTx/>
              <a:buChar char="-"/>
            </a:pPr>
            <a:r>
              <a:rPr lang="fr-FR" sz="1200" dirty="0"/>
              <a:t>Tester d’autres algorithmes &amp; des méthodes ensemblistes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36</a:t>
            </a:fld>
            <a:endParaRPr lang="fr-FR" noProof="0"/>
          </a:p>
        </p:txBody>
      </p:sp>
    </p:spTree>
    <p:extLst>
      <p:ext uri="{BB962C8B-B14F-4D97-AF65-F5344CB8AC3E}">
        <p14:creationId xmlns:p14="http://schemas.microsoft.com/office/powerpoint/2010/main" val="314970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un contexte mondial de changement climatique, la ville de Seattle, ville Etats-Unienne, souhaite mettre en place une politique de réduction de consommation d’énergie et d’émissions de CO2 pour atteindre son objectif de ville neutre en 2050.</a:t>
            </a:r>
          </a:p>
          <a:p>
            <a:r>
              <a:rPr lang="fr-FR" dirty="0"/>
              <a:t>Pour avoir une idée factuelle du niveau de ces consommations et émissions, la ville a mis en place un système de collecte de données.</a:t>
            </a:r>
          </a:p>
          <a:p>
            <a:r>
              <a:rPr lang="fr-FR" dirty="0"/>
              <a:t>L’objectif étant de mesurer pour pouvoir agir par la suite.</a:t>
            </a:r>
          </a:p>
          <a:p>
            <a:r>
              <a:rPr lang="fr-FR" dirty="0"/>
              <a:t>Partant du principe, mis en avant par l’ordre Kelvin, ‘Si on ne peut pas le mesurer, on ne peut l’améliorer’’</a:t>
            </a:r>
          </a:p>
          <a:p>
            <a:r>
              <a:rPr lang="fr-FR" dirty="0"/>
              <a:t>Cependant, le processus de relevé des consommations et des émissions s’avère à la longue, coûteux et fastidieux.</a:t>
            </a:r>
          </a:p>
          <a:p>
            <a:endParaRPr lang="fr-FR" dirty="0"/>
          </a:p>
          <a:p>
            <a:r>
              <a:rPr lang="fr-FR" dirty="0"/>
              <a:t>Et c’est à ce moment, que nous faisons notre entrée dans ce projet. Avec les données déjà récoltées sur le terrain, la mairie de Seattle nous demande de tenter de prédire la consommation et les émissions pour des nouveaux bâtiments.</a:t>
            </a:r>
          </a:p>
          <a:p>
            <a:endParaRPr lang="fr-FR" dirty="0"/>
          </a:p>
          <a:p>
            <a:r>
              <a:rPr lang="fr-FR" dirty="0"/>
              <a:t>Notre problématique va donc reposer sur 3 axes principaux :</a:t>
            </a:r>
          </a:p>
          <a:p>
            <a:endParaRPr lang="fr-FR" dirty="0"/>
          </a:p>
          <a:p>
            <a:pPr marL="171450" indent="-171450">
              <a:buFontTx/>
              <a:buChar char="-"/>
            </a:pPr>
            <a:r>
              <a:rPr lang="fr-FR" dirty="0"/>
              <a:t>Nettoyer le jeu de données des relevées qui ont déjà été faits &amp; en faire une analyse exploratoire</a:t>
            </a:r>
          </a:p>
          <a:p>
            <a:pPr marL="171450" indent="-171450">
              <a:buFontTx/>
              <a:buChar char="-"/>
            </a:pPr>
            <a:r>
              <a:rPr lang="fr-FR" dirty="0"/>
              <a:t>Créer des modèles pour tenter de prédire la consommation et les émissions sur de nouveaux bâtiments</a:t>
            </a:r>
          </a:p>
          <a:p>
            <a:pPr marL="171450" indent="-171450">
              <a:buFontTx/>
              <a:buChar char="-"/>
            </a:pPr>
            <a:r>
              <a:rPr lang="fr-FR" dirty="0"/>
              <a:t>Analyser l’intérêt du KPI, </a:t>
            </a:r>
            <a:r>
              <a:rPr lang="fr-FR" dirty="0" err="1"/>
              <a:t>EnergyStarScore</a:t>
            </a:r>
            <a:r>
              <a:rPr lang="fr-FR" dirty="0"/>
              <a:t> dans nos prédictions pour les émissions car complexe à établir </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4</a:t>
            </a:fld>
            <a:endParaRPr lang="fr-FR" noProof="0"/>
          </a:p>
        </p:txBody>
      </p:sp>
    </p:spTree>
    <p:extLst>
      <p:ext uri="{BB962C8B-B14F-4D97-AF65-F5344CB8AC3E}">
        <p14:creationId xmlns:p14="http://schemas.microsoft.com/office/powerpoint/2010/main" val="1584226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Nous avons à disposition un fichier csv de taille moyenne, avec 3376 lignes, nos propriétés et 46 colonnes, qui présentent chacune une information spécifique sur celles-ci</a:t>
            </a:r>
          </a:p>
          <a:p>
            <a:pPr algn="l"/>
            <a:r>
              <a:rPr lang="fr-FR" dirty="0"/>
              <a:t>A ce niveau, le taux de remplissage du dataset est de 89,19%, qui est plutôt un bon niveau.</a:t>
            </a:r>
          </a:p>
          <a:p>
            <a:r>
              <a:rPr lang="fr-FR" sz="1200" b="1" dirty="0"/>
              <a:t>Quelles sont les informations représentées ? </a:t>
            </a:r>
          </a:p>
          <a:p>
            <a:endParaRPr lang="fr-FR" sz="1200" b="1" dirty="0"/>
          </a:p>
          <a:p>
            <a:pPr marL="285750" indent="-285750">
              <a:buFontTx/>
              <a:buChar char="-"/>
            </a:pPr>
            <a:r>
              <a:rPr lang="fr-FR" sz="1200" dirty="0"/>
              <a:t>Informations générales sur les bâtiments (localisation, quartier, nom du bâtiments) </a:t>
            </a:r>
          </a:p>
          <a:p>
            <a:pPr marL="285750" indent="-285750">
              <a:buFontTx/>
              <a:buChar char="-"/>
            </a:pPr>
            <a:r>
              <a:rPr lang="fr-FR" sz="1200" dirty="0"/>
              <a:t>Sur la structure et architectures des bâtiments</a:t>
            </a:r>
          </a:p>
          <a:p>
            <a:pPr marL="285750" indent="-285750">
              <a:buFontTx/>
              <a:buChar char="-"/>
            </a:pPr>
            <a:r>
              <a:rPr lang="fr-FR" sz="1200" dirty="0"/>
              <a:t>Les consommations et source d’énergie</a:t>
            </a:r>
          </a:p>
          <a:p>
            <a:pPr marL="285750" indent="-285750">
              <a:buFontTx/>
              <a:buChar char="-"/>
            </a:pPr>
            <a:r>
              <a:rPr lang="fr-FR" sz="1200" dirty="0"/>
              <a:t>Les émissions en CO2</a:t>
            </a:r>
          </a:p>
          <a:p>
            <a:pPr marL="285750" indent="-285750">
              <a:buFontTx/>
              <a:buChar char="-"/>
            </a:pPr>
            <a:r>
              <a:rPr lang="fr-FR" sz="1200" dirty="0"/>
              <a:t>Les intensités qui la conjonction de la consommation et la surface du bâtiment</a:t>
            </a:r>
          </a:p>
          <a:p>
            <a:pPr marL="285750" indent="-285750">
              <a:buFontTx/>
              <a:buChar char="-"/>
            </a:pPr>
            <a:r>
              <a:rPr lang="fr-FR" sz="1200" dirty="0"/>
              <a:t>Les types d’utilisations associées à la surface allouée</a:t>
            </a:r>
          </a:p>
          <a:p>
            <a:pPr marL="285750" indent="-285750">
              <a:buFontTx/>
              <a:buChar char="-"/>
            </a:pPr>
            <a:r>
              <a:rPr lang="fr-FR" sz="1200" dirty="0"/>
              <a:t>Des informations annexes</a:t>
            </a:r>
          </a:p>
          <a:p>
            <a:pPr marL="0" indent="0">
              <a:buFontTx/>
              <a:buNone/>
            </a:pPr>
            <a:endParaRPr lang="fr-FR" sz="1200" dirty="0"/>
          </a:p>
          <a:p>
            <a:pPr marL="0" indent="0">
              <a:buFontTx/>
              <a:buNone/>
            </a:pPr>
            <a:r>
              <a:rPr lang="fr-FR" sz="1200" dirty="0"/>
              <a:t>Maintenant, si on revient à notre problématique métier qui est de prédire la consommation ou les </a:t>
            </a:r>
            <a:r>
              <a:rPr lang="fr-FR" sz="1200" dirty="0" err="1"/>
              <a:t>émissionss</a:t>
            </a:r>
            <a:r>
              <a:rPr lang="fr-FR" sz="1200" dirty="0"/>
              <a:t> de CO2 des bâtiments, tout en se passant de relevé. </a:t>
            </a:r>
          </a:p>
          <a:p>
            <a:pPr marL="0" indent="0">
              <a:buFontTx/>
              <a:buNone/>
            </a:pPr>
            <a:r>
              <a:rPr lang="fr-FR" sz="1200" dirty="0"/>
              <a:t>Voici un premier schéma pour représenter cela.</a:t>
            </a:r>
          </a:p>
          <a:p>
            <a:pPr marL="0" indent="0">
              <a:buFontTx/>
              <a:buNone/>
            </a:pPr>
            <a:r>
              <a:rPr lang="fr-FR" sz="1200" dirty="0"/>
              <a:t>Nous avons des features qui constituerons notre matrice X où nous retrouverons les données structurelles de nos propriétés , le type d’usage des surface ou des variables issues du feature engineering, avec ces features nous </a:t>
            </a:r>
            <a:r>
              <a:rPr lang="fr-FR" sz="1200" dirty="0" err="1"/>
              <a:t>espéronsz</a:t>
            </a:r>
            <a:r>
              <a:rPr lang="fr-FR" sz="1200" dirty="0"/>
              <a:t> ainsi pouvoir prédire nos deux </a:t>
            </a:r>
            <a:r>
              <a:rPr lang="fr-FR" sz="1200" dirty="0" err="1"/>
              <a:t>target</a:t>
            </a:r>
            <a:endParaRPr lang="fr-FR" sz="1200" dirty="0"/>
          </a:p>
          <a:p>
            <a:pPr marL="0" indent="0">
              <a:buFontTx/>
              <a:buNone/>
            </a:pPr>
            <a:endParaRPr lang="fr-FR" sz="1200" dirty="0"/>
          </a:p>
          <a:p>
            <a:pPr algn="l"/>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5</a:t>
            </a:fld>
            <a:endParaRPr lang="fr-FR" noProof="0"/>
          </a:p>
        </p:txBody>
      </p:sp>
    </p:spTree>
    <p:extLst>
      <p:ext uri="{BB962C8B-B14F-4D97-AF65-F5344CB8AC3E}">
        <p14:creationId xmlns:p14="http://schemas.microsoft.com/office/powerpoint/2010/main" val="1941774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6</a:t>
            </a:fld>
            <a:endParaRPr lang="fr-FR" noProof="0"/>
          </a:p>
        </p:txBody>
      </p:sp>
    </p:spTree>
    <p:extLst>
      <p:ext uri="{BB962C8B-B14F-4D97-AF65-F5344CB8AC3E}">
        <p14:creationId xmlns:p14="http://schemas.microsoft.com/office/powerpoint/2010/main" val="587675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AutoNum type="arabicPeriod"/>
            </a:pPr>
            <a:r>
              <a:rPr lang="fr-FR" dirty="0"/>
              <a:t>Détecter les valeurs aberrantes </a:t>
            </a:r>
          </a:p>
          <a:p>
            <a:pPr marL="0" indent="0">
              <a:buNone/>
            </a:pPr>
            <a:r>
              <a:rPr lang="fr-FR" dirty="0"/>
              <a:t>Avec une fonction </a:t>
            </a:r>
            <a:r>
              <a:rPr lang="fr-FR" dirty="0" err="1"/>
              <a:t>describe</a:t>
            </a:r>
            <a:r>
              <a:rPr lang="fr-FR" dirty="0"/>
              <a:t> sur nos données quantitatives, nous pouvons repérer des données aberrantes tel que 99 étages pour le bâtiment </a:t>
            </a:r>
            <a:r>
              <a:rPr lang="fr-FR" b="0" i="0" dirty="0" err="1">
                <a:solidFill>
                  <a:srgbClr val="202122"/>
                </a:solidFill>
                <a:effectLst/>
                <a:highlight>
                  <a:srgbClr val="FFFFFF"/>
                </a:highlight>
                <a:latin typeface="Arial" panose="020B0604020202020204" pitchFamily="34" charset="0"/>
              </a:rPr>
              <a:t>Chinese</a:t>
            </a:r>
            <a:r>
              <a:rPr lang="fr-FR" b="0" i="0" dirty="0">
                <a:solidFill>
                  <a:srgbClr val="202122"/>
                </a:solidFill>
                <a:effectLst/>
                <a:highlight>
                  <a:srgbClr val="FFFFFF"/>
                </a:highlight>
                <a:latin typeface="Arial" panose="020B0604020202020204" pitchFamily="34" charset="0"/>
              </a:rPr>
              <a:t> Baptist Church, qui visiblement n’en possède que 1. </a:t>
            </a:r>
          </a:p>
          <a:p>
            <a:pPr marL="0" indent="0">
              <a:buNone/>
            </a:pPr>
            <a:r>
              <a:rPr lang="fr-FR" b="0" i="0" dirty="0">
                <a:solidFill>
                  <a:srgbClr val="202122"/>
                </a:solidFill>
                <a:effectLst/>
                <a:highlight>
                  <a:srgbClr val="FFFFFF"/>
                </a:highlight>
                <a:latin typeface="Arial" panose="020B0604020202020204" pitchFamily="34" charset="0"/>
              </a:rPr>
              <a:t>Ou encore des 0 pour le nombre de bâtiments alors que celui-ci doit forcément être au moins de 1. </a:t>
            </a:r>
          </a:p>
          <a:p>
            <a:pPr marL="0" indent="0">
              <a:buNone/>
            </a:pPr>
            <a:r>
              <a:rPr lang="fr-FR" b="0" i="0" dirty="0">
                <a:solidFill>
                  <a:srgbClr val="202122"/>
                </a:solidFill>
                <a:effectLst/>
                <a:highlight>
                  <a:srgbClr val="FFFFFF"/>
                </a:highlight>
                <a:latin typeface="Arial" panose="020B0604020202020204" pitchFamily="34" charset="0"/>
              </a:rPr>
              <a:t>Nous avons également un cas unique au sein de nos individus qui est le bâtiment </a:t>
            </a:r>
            <a:r>
              <a:rPr lang="fr-FR" b="0" i="0" dirty="0" err="1">
                <a:solidFill>
                  <a:srgbClr val="202122"/>
                </a:solidFill>
                <a:effectLst/>
                <a:highlight>
                  <a:srgbClr val="FFFFFF"/>
                </a:highlight>
                <a:latin typeface="Arial" panose="020B0604020202020204" pitchFamily="34" charset="0"/>
              </a:rPr>
              <a:t>Bullitt</a:t>
            </a:r>
            <a:r>
              <a:rPr lang="fr-FR" b="0" i="0" dirty="0">
                <a:solidFill>
                  <a:srgbClr val="202122"/>
                </a:solidFill>
                <a:effectLst/>
                <a:highlight>
                  <a:srgbClr val="FFFFFF"/>
                </a:highlight>
                <a:latin typeface="Arial" panose="020B0604020202020204" pitchFamily="34" charset="0"/>
              </a:rPr>
              <a:t> Center avec des valeurs négatives pour la conso d’électricité &amp; émissions CO2 qui s’explique par le fait que celui-ci produit de l’énergie, qu’il était le bâtiment le plus vertueux envers l’environnement en 2015.</a:t>
            </a: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7</a:t>
            </a:fld>
            <a:endParaRPr lang="fr-FR" noProof="0"/>
          </a:p>
        </p:txBody>
      </p:sp>
    </p:spTree>
    <p:extLst>
      <p:ext uri="{BB962C8B-B14F-4D97-AF65-F5344CB8AC3E}">
        <p14:creationId xmlns:p14="http://schemas.microsoft.com/office/powerpoint/2010/main" val="19914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b="0" i="0" dirty="0">
                <a:solidFill>
                  <a:srgbClr val="202122"/>
                </a:solidFill>
                <a:effectLst/>
                <a:highlight>
                  <a:srgbClr val="FFFFFF"/>
                </a:highlight>
                <a:latin typeface="Arial" panose="020B0604020202020204" pitchFamily="34" charset="0"/>
              </a:rPr>
              <a:t>2. Les opérations de filtrage &amp; suppression de certaines colonnes</a:t>
            </a:r>
          </a:p>
          <a:p>
            <a:pPr marL="0" indent="0">
              <a:buNone/>
            </a:pPr>
            <a:r>
              <a:rPr lang="fr-FR" b="0" i="0" dirty="0">
                <a:solidFill>
                  <a:srgbClr val="202122"/>
                </a:solidFill>
                <a:effectLst/>
                <a:highlight>
                  <a:srgbClr val="FFFFFF"/>
                </a:highlight>
                <a:latin typeface="Arial" panose="020B0604020202020204" pitchFamily="34" charset="0"/>
              </a:rPr>
              <a:t>Notre étude cible la consommation des bâtiments non-résidentielles, donc je n’ai conservé uniquement les bâtiments liés à ce type d’usage, ainsi que les bâtiments compliants, c’est-à-dire ceux qui respectent les exigences d’analyse comparative.</a:t>
            </a:r>
          </a:p>
          <a:p>
            <a:pPr marL="0" indent="0">
              <a:buNone/>
            </a:pPr>
            <a:r>
              <a:rPr lang="fr-FR" b="0" i="0" dirty="0">
                <a:solidFill>
                  <a:srgbClr val="202122"/>
                </a:solidFill>
                <a:effectLst/>
                <a:highlight>
                  <a:srgbClr val="FFFFFF"/>
                </a:highlight>
                <a:latin typeface="Arial" panose="020B0604020202020204" pitchFamily="34" charset="0"/>
              </a:rPr>
              <a:t>Point négatif, nous perdons de nombreux bâtiments au cours de ces deux opérations de filtrage avec 1819, lignes en moins</a:t>
            </a:r>
          </a:p>
          <a:p>
            <a:pPr marL="0" indent="0">
              <a:buNone/>
            </a:pPr>
            <a:r>
              <a:rPr lang="fr-FR" b="0" i="0" dirty="0">
                <a:solidFill>
                  <a:srgbClr val="202122"/>
                </a:solidFill>
                <a:effectLst/>
                <a:highlight>
                  <a:srgbClr val="FFFFFF"/>
                </a:highlight>
                <a:latin typeface="Arial" panose="020B0604020202020204" pitchFamily="34" charset="0"/>
              </a:rPr>
              <a:t>Concernant les variables, nous pouvons déjà comprendre que certaines seront non-utiles pour notre étude car soit elles ne varient pas, comme la colonne state ou </a:t>
            </a:r>
            <a:r>
              <a:rPr lang="fr-FR" b="0" i="0" dirty="0" err="1">
                <a:solidFill>
                  <a:srgbClr val="202122"/>
                </a:solidFill>
                <a:effectLst/>
                <a:highlight>
                  <a:srgbClr val="FFFFFF"/>
                </a:highlight>
                <a:latin typeface="Arial" panose="020B0604020202020204" pitchFamily="34" charset="0"/>
              </a:rPr>
              <a:t>datayear</a:t>
            </a:r>
            <a:r>
              <a:rPr lang="fr-FR" b="0" i="0" dirty="0">
                <a:solidFill>
                  <a:srgbClr val="202122"/>
                </a:solidFill>
                <a:effectLst/>
                <a:highlight>
                  <a:srgbClr val="FFFFFF"/>
                </a:highlight>
                <a:latin typeface="Arial" panose="020B0604020202020204" pitchFamily="34" charset="0"/>
              </a:rPr>
              <a:t> ou encore les variables qui semblent peu informationnelles comme </a:t>
            </a:r>
            <a:r>
              <a:rPr lang="fr-FR" b="0" i="0" dirty="0" err="1">
                <a:solidFill>
                  <a:srgbClr val="202122"/>
                </a:solidFill>
                <a:effectLst/>
                <a:highlight>
                  <a:srgbClr val="FFFFFF"/>
                </a:highlight>
                <a:latin typeface="Arial" panose="020B0604020202020204" pitchFamily="34" charset="0"/>
              </a:rPr>
              <a:t>ZipCode</a:t>
            </a:r>
            <a:r>
              <a:rPr lang="fr-FR" b="0" i="0" dirty="0">
                <a:solidFill>
                  <a:srgbClr val="202122"/>
                </a:solidFill>
                <a:effectLst/>
                <a:highlight>
                  <a:srgbClr val="FFFFFF"/>
                </a:highlight>
                <a:latin typeface="Arial" panose="020B0604020202020204" pitchFamily="34" charset="0"/>
              </a:rPr>
              <a:t> ou l’</a:t>
            </a:r>
            <a:r>
              <a:rPr lang="fr-FR" b="0" i="0" dirty="0" err="1">
                <a:solidFill>
                  <a:srgbClr val="202122"/>
                </a:solidFill>
                <a:effectLst/>
                <a:highlight>
                  <a:srgbClr val="FFFFFF"/>
                </a:highlight>
                <a:latin typeface="Arial" panose="020B0604020202020204" pitchFamily="34" charset="0"/>
              </a:rPr>
              <a:t>Idbuilding</a:t>
            </a:r>
            <a:r>
              <a:rPr lang="fr-FR" b="0" i="0" dirty="0">
                <a:solidFill>
                  <a:srgbClr val="202122"/>
                </a:solidFill>
                <a:effectLst/>
                <a:highlight>
                  <a:srgbClr val="FFFFFF"/>
                </a:highlight>
                <a:latin typeface="Arial" panose="020B0604020202020204" pitchFamily="34" charset="0"/>
              </a:rPr>
              <a:t>..</a:t>
            </a:r>
          </a:p>
          <a:p>
            <a:pPr marL="0" indent="0">
              <a:buNone/>
            </a:pPr>
            <a:endParaRPr lang="fr-FR" b="0" i="0" dirty="0">
              <a:solidFill>
                <a:srgbClr val="202122"/>
              </a:solidFill>
              <a:effectLst/>
              <a:highlight>
                <a:srgbClr val="FFFFFF"/>
              </a:highlight>
              <a:latin typeface="Arial" panose="020B0604020202020204" pitchFamily="34" charset="0"/>
            </a:endParaRPr>
          </a:p>
          <a:p>
            <a:pPr marL="0" indent="0">
              <a:buNone/>
            </a:pPr>
            <a:endParaRPr lang="fr-FR" b="0" i="0" dirty="0">
              <a:solidFill>
                <a:srgbClr val="202122"/>
              </a:solidFill>
              <a:effectLst/>
              <a:highlight>
                <a:srgbClr val="FFFFFF"/>
              </a:highlight>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8</a:t>
            </a:fld>
            <a:endParaRPr lang="fr-FR" noProof="0"/>
          </a:p>
        </p:txBody>
      </p:sp>
    </p:spTree>
    <p:extLst>
      <p:ext uri="{BB962C8B-B14F-4D97-AF65-F5344CB8AC3E}">
        <p14:creationId xmlns:p14="http://schemas.microsoft.com/office/powerpoint/2010/main" val="3533234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b="0" i="0" dirty="0">
                <a:solidFill>
                  <a:srgbClr val="ECECEC"/>
                </a:solidFill>
                <a:effectLst/>
                <a:highlight>
                  <a:srgbClr val="212121"/>
                </a:highlight>
                <a:latin typeface="Söhne"/>
              </a:rPr>
              <a:t>La gestion des différentes unités est importante. Lors du relevé des énergies, nous avons remarqué que deux colonnes utilisaient des unités de mesure différentes. </a:t>
            </a:r>
          </a:p>
          <a:p>
            <a:pPr marL="0" indent="0">
              <a:buNone/>
            </a:pPr>
            <a:r>
              <a:rPr lang="fr-FR" b="0" i="0" dirty="0">
                <a:solidFill>
                  <a:srgbClr val="ECECEC"/>
                </a:solidFill>
                <a:effectLst/>
                <a:highlight>
                  <a:srgbClr val="212121"/>
                </a:highlight>
                <a:latin typeface="Söhne"/>
              </a:rPr>
              <a:t>Cependant, seule l'unité principale qui nous intéresse est le British Thermal Unit (BTU). Avant de les supprimer, nous avons vérifié si les deux colonnes présentaient des variations similaires dans leurs données.</a:t>
            </a:r>
          </a:p>
          <a:p>
            <a:pPr marL="0" indent="0">
              <a:buNone/>
            </a:pPr>
            <a:r>
              <a:rPr lang="fr-FR" b="0" i="0" dirty="0">
                <a:solidFill>
                  <a:srgbClr val="ECECEC"/>
                </a:solidFill>
                <a:effectLst/>
                <a:highlight>
                  <a:srgbClr val="212121"/>
                </a:highlight>
                <a:latin typeface="Söhne"/>
              </a:rPr>
              <a:t>Pour ce faire, j'ai examiné deux éléments : le coefficient de corrélation et l'alignement visuel des points sur une droite de régression. </a:t>
            </a:r>
          </a:p>
          <a:p>
            <a:pPr marL="0" indent="0">
              <a:buNone/>
            </a:pPr>
            <a:r>
              <a:rPr lang="fr-FR" b="0" i="0" dirty="0">
                <a:solidFill>
                  <a:srgbClr val="ECECEC"/>
                </a:solidFill>
                <a:effectLst/>
                <a:highlight>
                  <a:srgbClr val="212121"/>
                </a:highlight>
                <a:latin typeface="Söhne"/>
              </a:rPr>
              <a:t>Après vérification, j'ai constaté que les deux colonnes contenaient les mêmes informations, à l'exception de l'unité de mesure. </a:t>
            </a:r>
          </a:p>
          <a:p>
            <a:pPr marL="0" indent="0">
              <a:buNone/>
            </a:pPr>
            <a:r>
              <a:rPr lang="fr-FR" b="0" i="0" dirty="0">
                <a:solidFill>
                  <a:srgbClr val="ECECEC"/>
                </a:solidFill>
                <a:effectLst/>
                <a:highlight>
                  <a:srgbClr val="212121"/>
                </a:highlight>
                <a:latin typeface="Söhne"/>
              </a:rPr>
              <a:t>En conséquence, j'ai supprimé les variables qui n'utilisaient pas l'unité BTU.</a:t>
            </a:r>
            <a:endParaRPr lang="fr-FR" b="0" i="0" dirty="0">
              <a:solidFill>
                <a:srgbClr val="202122"/>
              </a:solidFill>
              <a:effectLst/>
              <a:highlight>
                <a:srgbClr val="FFFFFF"/>
              </a:highlight>
              <a:latin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fld id="{338FABB2-A72E-45F8-97E2-CEBAD710A386}" type="slidenum">
              <a:rPr lang="fr-FR" noProof="0" smtClean="0"/>
              <a:t>9</a:t>
            </a:fld>
            <a:endParaRPr lang="fr-FR" noProof="0"/>
          </a:p>
        </p:txBody>
      </p:sp>
    </p:spTree>
    <p:extLst>
      <p:ext uri="{BB962C8B-B14F-4D97-AF65-F5344CB8AC3E}">
        <p14:creationId xmlns:p14="http://schemas.microsoft.com/office/powerpoint/2010/main" val="1488759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la présentation_2">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e séparation_2">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10" name="Espace réservé du texte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11" name="Titr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2" name="Connecteur droit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séparation_3">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10" name="Espace réservé du texte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rtlCol="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11" name="Titr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rtlCol="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e de séparation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Espace réservé d’image 21" descr="Femme sur tablette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8" name="Connecteur droit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séparation_5">
    <p:spTree>
      <p:nvGrpSpPr>
        <p:cNvPr id="1" name=""/>
        <p:cNvGrpSpPr/>
        <p:nvPr/>
      </p:nvGrpSpPr>
      <p:grpSpPr>
        <a:xfrm>
          <a:off x="0" y="0"/>
          <a:ext cx="0" cy="0"/>
          <a:chOff x="0" y="0"/>
          <a:chExt cx="0" cy="0"/>
        </a:xfrm>
      </p:grpSpPr>
      <p:pic>
        <p:nvPicPr>
          <p:cNvPr id="7" name="Espace réservé d’image 21" descr="Femme sur tablette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9" name="Connecteur droit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avec Légende_2">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0668000" cy="3375025"/>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1" name="Connecteur droit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_3">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608843" y="3482977"/>
            <a:ext cx="10961177" cy="3375025"/>
          </a:xfrm>
          <a:prstGeom prst="rect">
            <a:avLst/>
          </a:prstGeom>
          <a:solidFill>
            <a:schemeClr val="accent4">
              <a:lumMod val="50000"/>
            </a:schemeClr>
          </a:solidFill>
        </p:spPr>
        <p:txBody>
          <a:bodyPr rtlCol="0"/>
          <a:lstStyle/>
          <a:p>
            <a:pPr rtl="0"/>
            <a:r>
              <a:rPr lang="fr-FR" noProof="0"/>
              <a:t>Cliquez sur l’icône pour ajouter une image</a:t>
            </a:r>
          </a:p>
        </p:txBody>
      </p:sp>
      <p:cxnSp>
        <p:nvCxnSpPr>
          <p:cNvPr id="10" name="Connecteur droit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Espace réservé du texte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3" name="Titr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avec Légende_4">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 avec Légende_5">
    <p:spTree>
      <p:nvGrpSpPr>
        <p:cNvPr id="1" name=""/>
        <p:cNvGrpSpPr/>
        <p:nvPr/>
      </p:nvGrpSpPr>
      <p:grpSpPr>
        <a:xfrm>
          <a:off x="0" y="0"/>
          <a:ext cx="0" cy="0"/>
          <a:chOff x="0" y="0"/>
          <a:chExt cx="0" cy="0"/>
        </a:xfrm>
      </p:grpSpPr>
      <p:sp>
        <p:nvSpPr>
          <p:cNvPr id="9" name="Espace réservé d’image 8"/>
          <p:cNvSpPr>
            <a:spLocks noGrp="1"/>
          </p:cNvSpPr>
          <p:nvPr>
            <p:ph type="pic" sz="quarter" idx="10" hasCustomPrompt="1"/>
          </p:nvPr>
        </p:nvSpPr>
        <p:spPr>
          <a:xfrm>
            <a:off x="0" y="3482977"/>
            <a:ext cx="12192000" cy="3375025"/>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6" name="Espace réservé du texte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rtlCol="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cxnSp>
        <p:nvCxnSpPr>
          <p:cNvPr id="15" name="Connecteur droit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ison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26A2744D-A4F8-4834-BDC7-C5C18CABDB41}"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11B2D7F8-9505-6148-BEA2-27C4290FF6E2}"/>
              </a:ext>
            </a:extLst>
          </p:cNvPr>
          <p:cNvSpPr>
            <a:spLocks noGrp="1"/>
          </p:cNvSpPr>
          <p:nvPr>
            <p:ph sz="half" idx="1" hasCustomPrompt="1"/>
          </p:nvPr>
        </p:nvSpPr>
        <p:spPr>
          <a:xfrm>
            <a:off x="1627321"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A9ADB053-F5D5-D34D-B6E3-A8AB7297F1F9}"/>
              </a:ext>
            </a:extLst>
          </p:cNvPr>
          <p:cNvSpPr>
            <a:spLocks noGrp="1"/>
          </p:cNvSpPr>
          <p:nvPr>
            <p:ph sz="half" idx="2" hasCustomPrompt="1"/>
          </p:nvPr>
        </p:nvSpPr>
        <p:spPr>
          <a:xfrm>
            <a:off x="706796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2">
            <a:extLst>
              <a:ext uri="{FF2B5EF4-FFF2-40B4-BE49-F238E27FC236}">
                <a16:creationId xmlns:a16="http://schemas.microsoft.com/office/drawing/2014/main" id="{B75E12F7-C53F-EB47-8D86-3CE7D6B2A8FB}"/>
              </a:ext>
            </a:extLst>
          </p:cNvPr>
          <p:cNvSpPr>
            <a:spLocks noGrp="1"/>
          </p:cNvSpPr>
          <p:nvPr>
            <p:ph type="body" idx="13" hasCustomPrompt="1"/>
          </p:nvPr>
        </p:nvSpPr>
        <p:spPr>
          <a:xfrm>
            <a:off x="1627322"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5" name="Espace réservé du texte 4">
            <a:extLst>
              <a:ext uri="{FF2B5EF4-FFF2-40B4-BE49-F238E27FC236}">
                <a16:creationId xmlns:a16="http://schemas.microsoft.com/office/drawing/2014/main" id="{0C3895DE-E9F7-5A41-91A4-BC8DE509CFFC}"/>
              </a:ext>
            </a:extLst>
          </p:cNvPr>
          <p:cNvSpPr>
            <a:spLocks noGrp="1"/>
          </p:cNvSpPr>
          <p:nvPr>
            <p:ph type="body" sz="quarter" idx="3" hasCustomPrompt="1"/>
          </p:nvPr>
        </p:nvSpPr>
        <p:spPr>
          <a:xfrm>
            <a:off x="7067963" y="1468740"/>
            <a:ext cx="4695165"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aison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96A539F-EA45-4A9A-B76C-FFC5F8B4D70E}"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Espace réservé du contenu 2">
            <a:extLst>
              <a:ext uri="{FF2B5EF4-FFF2-40B4-BE49-F238E27FC236}">
                <a16:creationId xmlns:a16="http://schemas.microsoft.com/office/drawing/2014/main" id="{11B2D7F8-9505-6148-BEA2-27C4290FF6E2}"/>
              </a:ext>
            </a:extLst>
          </p:cNvPr>
          <p:cNvSpPr>
            <a:spLocks noGrp="1"/>
          </p:cNvSpPr>
          <p:nvPr>
            <p:ph sz="half" idx="1" hasCustomPrompt="1"/>
          </p:nvPr>
        </p:nvSpPr>
        <p:spPr>
          <a:xfrm>
            <a:off x="392623"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A9ADB053-F5D5-D34D-B6E3-A8AB7297F1F9}"/>
              </a:ext>
            </a:extLst>
          </p:cNvPr>
          <p:cNvSpPr>
            <a:spLocks noGrp="1"/>
          </p:cNvSpPr>
          <p:nvPr>
            <p:ph sz="half" idx="2" hasCustomPrompt="1"/>
          </p:nvPr>
        </p:nvSpPr>
        <p:spPr>
          <a:xfrm>
            <a:off x="5833265" y="2330824"/>
            <a:ext cx="4693727"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2">
            <a:extLst>
              <a:ext uri="{FF2B5EF4-FFF2-40B4-BE49-F238E27FC236}">
                <a16:creationId xmlns:a16="http://schemas.microsoft.com/office/drawing/2014/main" id="{B75E12F7-C53F-EB47-8D86-3CE7D6B2A8FB}"/>
              </a:ext>
            </a:extLst>
          </p:cNvPr>
          <p:cNvSpPr>
            <a:spLocks noGrp="1"/>
          </p:cNvSpPr>
          <p:nvPr>
            <p:ph type="body" idx="13" hasCustomPrompt="1"/>
          </p:nvPr>
        </p:nvSpPr>
        <p:spPr>
          <a:xfrm>
            <a:off x="392624" y="1468740"/>
            <a:ext cx="4672156"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5" name="Espace réservé du texte 4">
            <a:extLst>
              <a:ext uri="{FF2B5EF4-FFF2-40B4-BE49-F238E27FC236}">
                <a16:creationId xmlns:a16="http://schemas.microsoft.com/office/drawing/2014/main" id="{0C3895DE-E9F7-5A41-91A4-BC8DE509CFFC}"/>
              </a:ext>
            </a:extLst>
          </p:cNvPr>
          <p:cNvSpPr>
            <a:spLocks noGrp="1"/>
          </p:cNvSpPr>
          <p:nvPr>
            <p:ph type="body" sz="quarter" idx="3" hasCustomPrompt="1"/>
          </p:nvPr>
        </p:nvSpPr>
        <p:spPr>
          <a:xfrm>
            <a:off x="5833265" y="1468740"/>
            <a:ext cx="4695165"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7" name="Connecteur droit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la présentation_3">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3" name="Connecteur droit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ison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D3613FF0-A57D-4D33-91DD-9A0C62B5527D}"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Titr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8" name="Espace réservé du contenu 2">
            <a:extLst>
              <a:ext uri="{FF2B5EF4-FFF2-40B4-BE49-F238E27FC236}">
                <a16:creationId xmlns:a16="http://schemas.microsoft.com/office/drawing/2014/main" id="{CF969977-F5DB-3A45-9E9E-556F0938C059}"/>
              </a:ext>
            </a:extLst>
          </p:cNvPr>
          <p:cNvSpPr>
            <a:spLocks noGrp="1"/>
          </p:cNvSpPr>
          <p:nvPr>
            <p:ph sz="half" idx="1" hasCustomPrompt="1"/>
          </p:nvPr>
        </p:nvSpPr>
        <p:spPr>
          <a:xfrm>
            <a:off x="392623"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contenu 3">
            <a:extLst>
              <a:ext uri="{FF2B5EF4-FFF2-40B4-BE49-F238E27FC236}">
                <a16:creationId xmlns:a16="http://schemas.microsoft.com/office/drawing/2014/main" id="{36D6BBCB-7852-8449-BC02-C5471A775B24}"/>
              </a:ext>
            </a:extLst>
          </p:cNvPr>
          <p:cNvSpPr>
            <a:spLocks noGrp="1"/>
          </p:cNvSpPr>
          <p:nvPr>
            <p:ph sz="half" idx="2" hasCustomPrompt="1"/>
          </p:nvPr>
        </p:nvSpPr>
        <p:spPr>
          <a:xfrm>
            <a:off x="6172200" y="2330824"/>
            <a:ext cx="5181600" cy="3846139"/>
          </a:xfrm>
        </p:spPr>
        <p:txBody>
          <a:bodyPr rtlCol="0">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Espace réservé du texte 2">
            <a:extLst>
              <a:ext uri="{FF2B5EF4-FFF2-40B4-BE49-F238E27FC236}">
                <a16:creationId xmlns:a16="http://schemas.microsoft.com/office/drawing/2014/main" id="{725055FA-EC63-034E-B383-78552FAEA374}"/>
              </a:ext>
            </a:extLst>
          </p:cNvPr>
          <p:cNvSpPr>
            <a:spLocks noGrp="1"/>
          </p:cNvSpPr>
          <p:nvPr>
            <p:ph type="body" idx="13" hasCustomPrompt="1"/>
          </p:nvPr>
        </p:nvSpPr>
        <p:spPr>
          <a:xfrm>
            <a:off x="392623" y="1468740"/>
            <a:ext cx="5157787" cy="823912"/>
          </a:xfrm>
        </p:spPr>
        <p:txBody>
          <a:bodyPr rtlCol="0"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1" name="Espace réservé du texte 4">
            <a:extLst>
              <a:ext uri="{FF2B5EF4-FFF2-40B4-BE49-F238E27FC236}">
                <a16:creationId xmlns:a16="http://schemas.microsoft.com/office/drawing/2014/main" id="{163F1262-F0B7-5B4F-A1EE-7A2D9835E6EC}"/>
              </a:ext>
            </a:extLst>
          </p:cNvPr>
          <p:cNvSpPr>
            <a:spLocks noGrp="1"/>
          </p:cNvSpPr>
          <p:nvPr>
            <p:ph type="body" sz="quarter" idx="3" hasCustomPrompt="1"/>
          </p:nvPr>
        </p:nvSpPr>
        <p:spPr>
          <a:xfrm>
            <a:off x="6172200" y="1468740"/>
            <a:ext cx="5183188" cy="823912"/>
          </a:xfrm>
        </p:spPr>
        <p:txBody>
          <a:bodyPr rtlCol="0" anchor="b">
            <a:normAutofit/>
          </a:bodyPr>
          <a:lstStyle>
            <a:lvl1pPr marL="0" indent="0" rtl="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3" name="Connecteur droit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_5">
    <p:spTree>
      <p:nvGrpSpPr>
        <p:cNvPr id="1" name=""/>
        <p:cNvGrpSpPr/>
        <p:nvPr/>
      </p:nvGrpSpPr>
      <p:grpSpPr>
        <a:xfrm>
          <a:off x="0" y="0"/>
          <a:ext cx="0" cy="0"/>
          <a:chOff x="0" y="0"/>
          <a:chExt cx="0" cy="0"/>
        </a:xfrm>
      </p:grpSpPr>
      <p:sp>
        <p:nvSpPr>
          <p:cNvPr id="12" name="Espace réservé d’image 5">
            <a:extLst>
              <a:ext uri="{FF2B5EF4-FFF2-40B4-BE49-F238E27FC236}">
                <a16:creationId xmlns:a16="http://schemas.microsoft.com/office/drawing/2014/main" id="{C5233AE2-5078-C34D-8EAD-6F7B344F5241}"/>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14" name="Connecteur droit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607651CD-9305-4260-9E3B-50D66CEF4B8F}"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Titr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8" name="Espace réservé du contenu 2">
            <a:extLst>
              <a:ext uri="{FF2B5EF4-FFF2-40B4-BE49-F238E27FC236}">
                <a16:creationId xmlns:a16="http://schemas.microsoft.com/office/drawing/2014/main" id="{CF969977-F5DB-3A45-9E9E-556F0938C059}"/>
              </a:ext>
            </a:extLst>
          </p:cNvPr>
          <p:cNvSpPr>
            <a:spLocks noGrp="1"/>
          </p:cNvSpPr>
          <p:nvPr>
            <p:ph sz="half" idx="1" hasCustomPrompt="1"/>
          </p:nvPr>
        </p:nvSpPr>
        <p:spPr>
          <a:xfrm>
            <a:off x="392623"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9" name="Espace réservé du contenu 3">
            <a:extLst>
              <a:ext uri="{FF2B5EF4-FFF2-40B4-BE49-F238E27FC236}">
                <a16:creationId xmlns:a16="http://schemas.microsoft.com/office/drawing/2014/main" id="{36D6BBCB-7852-8449-BC02-C5471A775B24}"/>
              </a:ext>
            </a:extLst>
          </p:cNvPr>
          <p:cNvSpPr>
            <a:spLocks noGrp="1"/>
          </p:cNvSpPr>
          <p:nvPr>
            <p:ph sz="half" idx="2" hasCustomPrompt="1"/>
          </p:nvPr>
        </p:nvSpPr>
        <p:spPr>
          <a:xfrm>
            <a:off x="6172200" y="2330824"/>
            <a:ext cx="5181600" cy="3846139"/>
          </a:xfrm>
        </p:spPr>
        <p:txBody>
          <a:bodyPr rtlCol="0">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Espace réservé du texte 2">
            <a:extLst>
              <a:ext uri="{FF2B5EF4-FFF2-40B4-BE49-F238E27FC236}">
                <a16:creationId xmlns:a16="http://schemas.microsoft.com/office/drawing/2014/main" id="{725055FA-EC63-034E-B383-78552FAEA374}"/>
              </a:ext>
            </a:extLst>
          </p:cNvPr>
          <p:cNvSpPr>
            <a:spLocks noGrp="1"/>
          </p:cNvSpPr>
          <p:nvPr>
            <p:ph type="body" idx="13" hasCustomPrompt="1"/>
          </p:nvPr>
        </p:nvSpPr>
        <p:spPr>
          <a:xfrm>
            <a:off x="392623" y="1468740"/>
            <a:ext cx="5157787" cy="823912"/>
          </a:xfrm>
        </p:spPr>
        <p:txBody>
          <a:bodyPr rtlCol="0"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1" name="Espace réservé du texte 4">
            <a:extLst>
              <a:ext uri="{FF2B5EF4-FFF2-40B4-BE49-F238E27FC236}">
                <a16:creationId xmlns:a16="http://schemas.microsoft.com/office/drawing/2014/main" id="{163F1262-F0B7-5B4F-A1EE-7A2D9835E6EC}"/>
              </a:ext>
            </a:extLst>
          </p:cNvPr>
          <p:cNvSpPr>
            <a:spLocks noGrp="1"/>
          </p:cNvSpPr>
          <p:nvPr>
            <p:ph type="body" sz="quarter" idx="3" hasCustomPrompt="1"/>
          </p:nvPr>
        </p:nvSpPr>
        <p:spPr>
          <a:xfrm>
            <a:off x="6172200" y="1468740"/>
            <a:ext cx="5183188" cy="823912"/>
          </a:xfrm>
        </p:spPr>
        <p:txBody>
          <a:bodyPr rtlCol="0" anchor="b">
            <a:normAutofit/>
          </a:bodyPr>
          <a:lstStyle>
            <a:lvl1pPr marL="0" indent="0" rtl="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13" name="Connecteur droit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D34C5937-11C0-4E5A-867C-7AB68EA5327B}"/>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4" name="Connecteur droit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34E2D069-321B-434C-BB63-530EE51B64A8}"/>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5" name="Connecteur droit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3040D77-4CF4-4BFB-9FFB-8C9746D3906F}"/>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cxnSp>
        <p:nvCxnSpPr>
          <p:cNvPr id="7" name="Connecteur droit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9C15D6B-DF62-4A31-87F3-2084A6C590AE}"/>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et contenu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31FAC72-DAB9-4E0C-8FBD-CF27B6032D76}"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6993359" y="1"/>
            <a:ext cx="5198641"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et contenu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A8973B08-76D3-4A1D-83CD-B0ED666D90A8}" type="datetime1">
              <a:rPr lang="fr-FR" smtClean="0"/>
              <a:t>23/04/2024</a:t>
            </a:fld>
            <a:endParaRPr lang="fr-FR"/>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smtClean="0"/>
              <a:t>‹N°›</a:t>
            </a:fld>
            <a:endParaRPr lang="fr-FR"/>
          </a:p>
        </p:txBody>
      </p:sp>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0" y="1"/>
            <a:ext cx="5198641" cy="6858002"/>
          </a:xfrm>
          <a:prstGeom prst="rect">
            <a:avLst/>
          </a:prstGeom>
          <a:solidFill>
            <a:schemeClr val="accent4">
              <a:lumMod val="50000"/>
            </a:schemeClr>
          </a:solidFill>
        </p:spPr>
        <p:txBody>
          <a:bodyPr rtlCol="0"/>
          <a:lstStyle/>
          <a:p>
            <a:pPr rtl="0"/>
            <a:r>
              <a:rPr lang="fr-FR"/>
              <a:t>Cliquez sur l’icône pour ajouter une image</a:t>
            </a:r>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5708797"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et contenu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134319" y="1"/>
            <a:ext cx="11057681"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3657FDAA-C3F7-401B-9802-177E28F54A5A}"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45581"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et légende_5">
    <p:spTree>
      <p:nvGrpSpPr>
        <p:cNvPr id="1" name=""/>
        <p:cNvGrpSpPr/>
        <p:nvPr/>
      </p:nvGrpSpPr>
      <p:grpSpPr>
        <a:xfrm>
          <a:off x="0" y="0"/>
          <a:ext cx="0" cy="0"/>
          <a:chOff x="0" y="0"/>
          <a:chExt cx="0" cy="0"/>
        </a:xfrm>
      </p:grpSpPr>
      <p:sp>
        <p:nvSpPr>
          <p:cNvPr id="6" name="Espace réservé d’image 8">
            <a:extLst>
              <a:ext uri="{FF2B5EF4-FFF2-40B4-BE49-F238E27FC236}">
                <a16:creationId xmlns:a16="http://schemas.microsoft.com/office/drawing/2014/main" id="{E0B206EA-4BA0-3F4C-A4ED-E78F311CD8A8}"/>
              </a:ext>
            </a:extLst>
          </p:cNvPr>
          <p:cNvSpPr>
            <a:spLocks noGrp="1"/>
          </p:cNvSpPr>
          <p:nvPr>
            <p:ph type="pic" sz="quarter" idx="13" hasCustomPrompt="1"/>
          </p:nvPr>
        </p:nvSpPr>
        <p:spPr>
          <a:xfrm>
            <a:off x="1" y="1"/>
            <a:ext cx="12192000" cy="6858002"/>
          </a:xfrm>
          <a:prstGeom prst="rect">
            <a:avLst/>
          </a:prstGeom>
          <a:solidFill>
            <a:schemeClr val="accent4">
              <a:lumMod val="50000"/>
            </a:schemeClr>
          </a:solidFill>
        </p:spPr>
        <p:txBody>
          <a:bodyPr rtlCol="0"/>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24534BC-5210-44AE-B4FF-CF3713DC69E6}"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5" name="Espace réservé du texte 10">
            <a:extLst>
              <a:ext uri="{FF2B5EF4-FFF2-40B4-BE49-F238E27FC236}">
                <a16:creationId xmlns:a16="http://schemas.microsoft.com/office/drawing/2014/main" id="{F7FB4ADF-1B3E-A442-B2C9-518CBE7637DB}"/>
              </a:ext>
            </a:extLst>
          </p:cNvPr>
          <p:cNvSpPr>
            <a:spLocks noGrp="1"/>
          </p:cNvSpPr>
          <p:nvPr>
            <p:ph type="body" sz="quarter" idx="14" hasCustomPrompt="1"/>
          </p:nvPr>
        </p:nvSpPr>
        <p:spPr>
          <a:xfrm>
            <a:off x="392624" y="1507066"/>
            <a:ext cx="4890578" cy="48492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de la présentation_4">
    <p:bg>
      <p:bgPr>
        <a:solidFill>
          <a:schemeClr val="accent4">
            <a:lumMod val="50000"/>
          </a:schemeClr>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cxnSp>
        <p:nvCxnSpPr>
          <p:cNvPr id="3" name="Connecteur droit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et légende_2">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fr-FR"/>
              <a:t>TITRE </a:t>
            </a:r>
            <a:br>
              <a:rPr lang="fr-FR"/>
            </a:br>
            <a:r>
              <a:rPr lang="fr-FR"/>
              <a:t>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7313355" y="5080791"/>
            <a:ext cx="3289100" cy="14847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endParaRPr lang="fr-FR"/>
          </a:p>
          <a:p>
            <a:pPr lvl="1" rtl="0"/>
            <a:r>
              <a:rPr lang="fr-FR"/>
              <a:t>Deuxième niveau</a:t>
            </a:r>
          </a:p>
          <a:p>
            <a:pPr lvl="2" rtl="0"/>
            <a:r>
              <a:rPr lang="fr-FR"/>
              <a:t>Troisième niveau</a:t>
            </a:r>
          </a:p>
          <a:p>
            <a:pPr lvl="3" rtl="0"/>
            <a:r>
              <a:rPr lang="fr-FR"/>
              <a:t>Quatrième niveau</a:t>
            </a:r>
          </a:p>
          <a:p>
            <a:pPr lvl="4" rtl="0"/>
            <a:r>
              <a:rPr lang="fr-FR"/>
              <a:t>Cinquième niveau</a:t>
            </a:r>
          </a:p>
        </p:txBody>
      </p:sp>
      <p:cxnSp>
        <p:nvCxnSpPr>
          <p:cNvPr id="11" name="Connecteur droit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et légende_3">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rtlCol="0" anchor="b">
            <a:noAutofit/>
          </a:bodyPr>
          <a:lstStyle>
            <a:lvl1pPr algn="l">
              <a:defRPr sz="4000" b="0" i="0" cap="all" baseline="0">
                <a:solidFill>
                  <a:schemeClr val="accent4">
                    <a:lumMod val="75000"/>
                  </a:schemeClr>
                </a:solidFill>
                <a:latin typeface="Sagona ExtraLight" panose="02020303050505020204" pitchFamily="18" charset="0"/>
              </a:defRPr>
            </a:lvl1pPr>
          </a:lstStyle>
          <a:p>
            <a:pPr rtl="0"/>
            <a:r>
              <a:rPr lang="fr-FR" noProof="0"/>
              <a:t>LE TITRE SE PLACE 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5080791"/>
            <a:ext cx="4609683" cy="1484783"/>
          </a:xfrm>
        </p:spPr>
        <p:txBody>
          <a:bodyPr lIns="0" rIns="0" rtlCol="0"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7" name="Connecteur droit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et légende_4">
    <p:spTree>
      <p:nvGrpSpPr>
        <p:cNvPr id="1" name=""/>
        <p:cNvGrpSpPr/>
        <p:nvPr/>
      </p:nvGrpSpPr>
      <p:grpSpPr>
        <a:xfrm>
          <a:off x="0" y="0"/>
          <a:ext cx="0" cy="0"/>
          <a:chOff x="0" y="0"/>
          <a:chExt cx="0" cy="0"/>
        </a:xfrm>
      </p:grpSpPr>
      <p:sp>
        <p:nvSpPr>
          <p:cNvPr id="6" name="Espace réservé d’image 5"/>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fr-FR" noProof="0"/>
              <a:t>TITRE </a:t>
            </a:r>
            <a:br>
              <a:rPr lang="fr-FR" noProof="0"/>
            </a:br>
            <a:r>
              <a:rPr lang="fr-FR" noProof="0"/>
              <a:t>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1645582" y="5080791"/>
            <a:ext cx="3289100" cy="1484783"/>
          </a:xfrm>
        </p:spPr>
        <p:txBody>
          <a:bodyPr lIns="0" rIns="0" rtlCol="0" anchor="t">
            <a:normAutofit/>
          </a:bodyPr>
          <a:lstStyle>
            <a:lvl1pPr marL="0" indent="0" rtl="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8" name="Connecteur droit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et légende_5">
    <p:spTree>
      <p:nvGrpSpPr>
        <p:cNvPr id="1" name=""/>
        <p:cNvGrpSpPr/>
        <p:nvPr/>
      </p:nvGrpSpPr>
      <p:grpSpPr>
        <a:xfrm>
          <a:off x="0" y="0"/>
          <a:ext cx="0" cy="0"/>
          <a:chOff x="0" y="0"/>
          <a:chExt cx="0" cy="0"/>
        </a:xfrm>
      </p:grpSpPr>
      <p:sp>
        <p:nvSpPr>
          <p:cNvPr id="8" name="Espace réservé d’image 5">
            <a:extLst>
              <a:ext uri="{FF2B5EF4-FFF2-40B4-BE49-F238E27FC236}">
                <a16:creationId xmlns:a16="http://schemas.microsoft.com/office/drawing/2014/main" id="{1F4417F7-7CDE-DF44-9B0E-AC44EE99BF4B}"/>
              </a:ext>
            </a:extLst>
          </p:cNvPr>
          <p:cNvSpPr>
            <a:spLocks noGrp="1"/>
          </p:cNvSpPr>
          <p:nvPr>
            <p:ph type="pic" sz="quarter" idx="10" hasCustomPrompt="1"/>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9" name="Titr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rtlCol="0" anchor="b">
            <a:noAutofit/>
          </a:bodyPr>
          <a:lstStyle>
            <a:lvl1pPr algn="l">
              <a:defRPr sz="4000" b="0" i="0" cap="all" baseline="0">
                <a:solidFill>
                  <a:schemeClr val="bg1"/>
                </a:solidFill>
                <a:latin typeface="Sagona ExtraLight" panose="02020303050505020204" pitchFamily="18" charset="0"/>
              </a:defRPr>
            </a:lvl1pPr>
          </a:lstStyle>
          <a:p>
            <a:pPr rtl="0"/>
            <a:r>
              <a:rPr lang="fr-FR" noProof="0"/>
              <a:t>LE TITRE SE PLACE ICI</a:t>
            </a:r>
          </a:p>
        </p:txBody>
      </p:sp>
      <p:sp>
        <p:nvSpPr>
          <p:cNvPr id="10" name="Espace réservé du texte 10">
            <a:extLst>
              <a:ext uri="{FF2B5EF4-FFF2-40B4-BE49-F238E27FC236}">
                <a16:creationId xmlns:a16="http://schemas.microsoft.com/office/drawing/2014/main" id="{0DAC9D44-F28B-2B43-8B6F-260CB811AA38}"/>
              </a:ext>
            </a:extLst>
          </p:cNvPr>
          <p:cNvSpPr>
            <a:spLocks noGrp="1"/>
          </p:cNvSpPr>
          <p:nvPr>
            <p:ph type="body" sz="quarter" idx="14" hasCustomPrompt="1"/>
          </p:nvPr>
        </p:nvSpPr>
        <p:spPr>
          <a:xfrm>
            <a:off x="392622" y="4090902"/>
            <a:ext cx="4609683" cy="1484783"/>
          </a:xfrm>
        </p:spPr>
        <p:txBody>
          <a:bodyPr lIns="0" rIns="0" rtlCol="0" anchor="t">
            <a:normAutofit/>
          </a:bodyPr>
          <a:lstStyle>
            <a:lvl1pPr marL="0" indent="0" rtl="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1" name="Connecteur droit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ue d’ensemble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9848D638-C669-4691-9FFD-FC0EC9DC8EE0}"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 Coins arrondi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2" y="236635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57" name="Rectangle : Coins arrondi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2" y="3592038"/>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61" name="Rectangle : Coins arrondi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2" y="4856634"/>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98" name="Rectangle : Coins arrondi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5683052" y="236635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0" name="Rectangle : Coins arrondi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5683052" y="3592038"/>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2" name="Rectangle : Coins arrondi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5683052" y="4856634"/>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2257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22570"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2257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22570" y="3498647"/>
            <a:ext cx="3995036" cy="365095"/>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2257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22570" y="4759411"/>
            <a:ext cx="3995036" cy="365095"/>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6500441" y="2512451"/>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6500441" y="2265592"/>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6500441" y="3745506"/>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6500441" y="3498647"/>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6500441" y="5006270"/>
            <a:ext cx="3995035" cy="426685"/>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6500441" y="4759411"/>
            <a:ext cx="3995036" cy="365095"/>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42" name="Connecteur droit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ue d’ensemble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p>
            <a:pPr rtl="0"/>
            <a:fld id="{DBDCAF4F-A531-49D2-8B2E-0DAA0CBEAD00}"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 Coins arrondi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428792"/>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57" name="Rectangle : Coins arrondi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654477"/>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61" name="Rectangle : Coins arrondi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91907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98" name="Rectangle : Coins arrondi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428792"/>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0" name="Rectangle : Coins arrondi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654477"/>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2" name="Rectangle : Coins arrondi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919073"/>
            <a:ext cx="369944" cy="368788"/>
          </a:xfrm>
        </p:spPr>
        <p:txBody>
          <a:bodyPr rtlCol="0" anchor="ctr">
            <a:normAutofit/>
          </a:bodyPr>
          <a:lstStyle>
            <a:lvl1pPr marL="0" indent="0" algn="ctr">
              <a:buNone/>
              <a:defRPr sz="800"/>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561087"/>
            <a:ext cx="4411705" cy="312380"/>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821851"/>
            <a:ext cx="4411705" cy="312380"/>
          </a:xfrm>
        </p:spPr>
        <p:txBody>
          <a:bodyPr lIns="0" rtlCol="0" anchor="b">
            <a:noAutofit/>
          </a:bodyPr>
          <a:lstStyle>
            <a:lvl1pPr marL="0" indent="0" rtl="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574890"/>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328032"/>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807945"/>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561087"/>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5068709"/>
            <a:ext cx="4411704" cy="365077"/>
          </a:xfrm>
        </p:spPr>
        <p:txBody>
          <a:bodyPr lIns="0" rIns="0" rtlCol="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821851"/>
            <a:ext cx="4411705" cy="312380"/>
          </a:xfrm>
        </p:spPr>
        <p:txBody>
          <a:bodyPr lIns="0" rtlCol="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ue d’ensemble_4">
    <p:spTree>
      <p:nvGrpSpPr>
        <p:cNvPr id="1" name=""/>
        <p:cNvGrpSpPr/>
        <p:nvPr/>
      </p:nvGrpSpPr>
      <p:grpSpPr>
        <a:xfrm>
          <a:off x="0" y="0"/>
          <a:ext cx="0" cy="0"/>
          <a:chOff x="0" y="0"/>
          <a:chExt cx="0" cy="0"/>
        </a:xfrm>
      </p:grpSpPr>
      <p:sp>
        <p:nvSpPr>
          <p:cNvPr id="40" name="Espace réservé d’image 5">
            <a:extLst>
              <a:ext uri="{FF2B5EF4-FFF2-40B4-BE49-F238E27FC236}">
                <a16:creationId xmlns:a16="http://schemas.microsoft.com/office/drawing/2014/main" id="{D2B2CC15-A5D6-7646-B184-255F86FB708E}"/>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07B75281-E5C1-41B2-A33F-8962EEDFD206}"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lvl1pPr>
              <a:defRPr>
                <a:solidFill>
                  <a:schemeClr val="bg1"/>
                </a:solidFill>
              </a:defRPr>
            </a:lvl1pPr>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lvl1pPr>
              <a:defRPr>
                <a:solidFill>
                  <a:schemeClr val="bg1"/>
                </a:solidFill>
              </a:defRPr>
            </a:lvl1pPr>
          </a:lstStyle>
          <a:p>
            <a:pPr rtl="0"/>
            <a:fld id="{31FEFF75-79D2-EE46-877B-299D1510E681}" type="slidenum">
              <a:rPr lang="fr-FR" noProof="0" smtClean="0"/>
              <a:pPr rtl="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1730896" y="2366353"/>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1730896" y="3592038"/>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1730896" y="485663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949266" y="2366353"/>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949266" y="3592038"/>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949266" y="485663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248878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2488784"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248878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2488784" y="3498647"/>
            <a:ext cx="3995036" cy="365095"/>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248878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2488784" y="4759411"/>
            <a:ext cx="3995036" cy="365095"/>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766655" y="2512451"/>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766655" y="2265592"/>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766655" y="3745506"/>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766655" y="3498647"/>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766655" y="5006270"/>
            <a:ext cx="3995035" cy="426685"/>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766655" y="4759411"/>
            <a:ext cx="3995036" cy="365095"/>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41" name="Connecteur droit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ue d’ensemble_5">
    <p:spTree>
      <p:nvGrpSpPr>
        <p:cNvPr id="1" name=""/>
        <p:cNvGrpSpPr/>
        <p:nvPr/>
      </p:nvGrpSpPr>
      <p:grpSpPr>
        <a:xfrm>
          <a:off x="0" y="0"/>
          <a:ext cx="0" cy="0"/>
          <a:chOff x="0" y="0"/>
          <a:chExt cx="0" cy="0"/>
        </a:xfrm>
      </p:grpSpPr>
      <p:sp>
        <p:nvSpPr>
          <p:cNvPr id="40" name="Espace réservé d’image 5">
            <a:extLst>
              <a:ext uri="{FF2B5EF4-FFF2-40B4-BE49-F238E27FC236}">
                <a16:creationId xmlns:a16="http://schemas.microsoft.com/office/drawing/2014/main" id="{C76CA39F-4826-EC4A-B911-A0B38E489269}"/>
              </a:ext>
            </a:extLst>
          </p:cNvPr>
          <p:cNvSpPr>
            <a:spLocks noGrp="1"/>
          </p:cNvSpPr>
          <p:nvPr>
            <p:ph type="pic" sz="quarter" idx="41" hasCustomPrompt="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rtlCol="0" anchor="ctr">
            <a:noAutofit/>
          </a:bodyPr>
          <a:lstStyle>
            <a:lvl1pPr algn="ctr">
              <a:defRPr sz="1600">
                <a:solidFill>
                  <a:schemeClr val="bg1"/>
                </a:solidFill>
              </a:defRPr>
            </a:lvl1p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rtlCol="0"/>
          <a:lstStyle>
            <a:lvl1pPr>
              <a:defRPr>
                <a:solidFill>
                  <a:schemeClr val="bg1"/>
                </a:solidFill>
              </a:defRPr>
            </a:lvl1pPr>
          </a:lstStyle>
          <a:p>
            <a:pPr rtl="0"/>
            <a:fld id="{4C55E0D1-CB7D-4C05-9329-716364C36D6C}"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rtlCol="0"/>
          <a:lstStyle>
            <a:lvl1pPr>
              <a:defRPr>
                <a:solidFill>
                  <a:schemeClr val="bg1"/>
                </a:solidFill>
              </a:defRPr>
            </a:lvl1pPr>
          </a:lstStyle>
          <a:p>
            <a:pPr rtl="0"/>
            <a:fld id="{31FEFF75-79D2-EE46-877B-299D1510E681}" type="slidenum">
              <a:rPr lang="fr-FR" noProof="0" smtClean="0"/>
              <a:pPr rtl="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image 5">
            <a:extLst>
              <a:ext uri="{FF2B5EF4-FFF2-40B4-BE49-F238E27FC236}">
                <a16:creationId xmlns:a16="http://schemas.microsoft.com/office/drawing/2014/main" id="{7A07194D-FDC6-4941-AE99-5ED1F7F4C585}"/>
              </a:ext>
            </a:extLst>
          </p:cNvPr>
          <p:cNvSpPr>
            <a:spLocks noGrp="1"/>
          </p:cNvSpPr>
          <p:nvPr>
            <p:ph type="pic" sz="quarter" idx="13" hasCustomPrompt="1"/>
          </p:nvPr>
        </p:nvSpPr>
        <p:spPr>
          <a:xfrm>
            <a:off x="464683" y="221546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58" name="Espace réservé d’image 5">
            <a:extLst>
              <a:ext uri="{FF2B5EF4-FFF2-40B4-BE49-F238E27FC236}">
                <a16:creationId xmlns:a16="http://schemas.microsoft.com/office/drawing/2014/main" id="{B12F4613-2BD8-E54D-A2E0-8707A28A10A4}"/>
              </a:ext>
            </a:extLst>
          </p:cNvPr>
          <p:cNvSpPr>
            <a:spLocks noGrp="1"/>
          </p:cNvSpPr>
          <p:nvPr>
            <p:ph type="pic" sz="quarter" idx="14" hasCustomPrompt="1"/>
          </p:nvPr>
        </p:nvSpPr>
        <p:spPr>
          <a:xfrm>
            <a:off x="464683" y="3441149"/>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62" name="Espace réservé d’image 5">
            <a:extLst>
              <a:ext uri="{FF2B5EF4-FFF2-40B4-BE49-F238E27FC236}">
                <a16:creationId xmlns:a16="http://schemas.microsoft.com/office/drawing/2014/main" id="{1A844DD7-EE1E-F04F-91C7-38039BFF2046}"/>
              </a:ext>
            </a:extLst>
          </p:cNvPr>
          <p:cNvSpPr>
            <a:spLocks noGrp="1"/>
          </p:cNvSpPr>
          <p:nvPr>
            <p:ph type="pic" sz="quarter" idx="15" hasCustomPrompt="1"/>
          </p:nvPr>
        </p:nvSpPr>
        <p:spPr>
          <a:xfrm>
            <a:off x="464683" y="4705745"/>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99" name="Espace réservé d’image 5">
            <a:extLst>
              <a:ext uri="{FF2B5EF4-FFF2-40B4-BE49-F238E27FC236}">
                <a16:creationId xmlns:a16="http://schemas.microsoft.com/office/drawing/2014/main" id="{26670858-0422-9546-B0BD-9B2D594140BA}"/>
              </a:ext>
            </a:extLst>
          </p:cNvPr>
          <p:cNvSpPr>
            <a:spLocks noGrp="1"/>
          </p:cNvSpPr>
          <p:nvPr>
            <p:ph type="pic" sz="quarter" idx="21" hasCustomPrompt="1"/>
          </p:nvPr>
        </p:nvSpPr>
        <p:spPr>
          <a:xfrm>
            <a:off x="6544641" y="2215464"/>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1" name="Espace réservé d’image 5">
            <a:extLst>
              <a:ext uri="{FF2B5EF4-FFF2-40B4-BE49-F238E27FC236}">
                <a16:creationId xmlns:a16="http://schemas.microsoft.com/office/drawing/2014/main" id="{72578CBB-F47F-C740-982B-BA1719663CCD}"/>
              </a:ext>
            </a:extLst>
          </p:cNvPr>
          <p:cNvSpPr>
            <a:spLocks noGrp="1"/>
          </p:cNvSpPr>
          <p:nvPr>
            <p:ph type="pic" sz="quarter" idx="22" hasCustomPrompt="1"/>
          </p:nvPr>
        </p:nvSpPr>
        <p:spPr>
          <a:xfrm>
            <a:off x="6544641" y="3441149"/>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3" name="Espace réservé d’image 5">
            <a:extLst>
              <a:ext uri="{FF2B5EF4-FFF2-40B4-BE49-F238E27FC236}">
                <a16:creationId xmlns:a16="http://schemas.microsoft.com/office/drawing/2014/main" id="{32A1D8CC-0021-A243-9775-CF930D41B94D}"/>
              </a:ext>
            </a:extLst>
          </p:cNvPr>
          <p:cNvSpPr>
            <a:spLocks noGrp="1"/>
          </p:cNvSpPr>
          <p:nvPr>
            <p:ph type="pic" sz="quarter" idx="23" hasCustomPrompt="1"/>
          </p:nvPr>
        </p:nvSpPr>
        <p:spPr>
          <a:xfrm>
            <a:off x="6544641" y="4705745"/>
            <a:ext cx="369944" cy="368788"/>
          </a:xfrm>
        </p:spPr>
        <p:txBody>
          <a:bodyPr rtlCol="0" anchor="ctr">
            <a:normAutofit/>
          </a:bodyPr>
          <a:lstStyle>
            <a:lvl1pPr marL="0" indent="0" algn="ctr">
              <a:buNone/>
              <a:defRPr sz="800">
                <a:solidFill>
                  <a:schemeClr val="bg1"/>
                </a:solidFill>
              </a:defRPr>
            </a:lvl1pPr>
          </a:lstStyle>
          <a:p>
            <a:pPr rtl="0"/>
            <a:r>
              <a:rPr lang="fr-FR" noProof="0"/>
              <a:t>Cliquez sur l’icône pour ajouter une image</a:t>
            </a:r>
          </a:p>
        </p:txBody>
      </p:sp>
      <p:sp>
        <p:nvSpPr>
          <p:cNvPr id="107" name="Espace réservé du texte 10">
            <a:extLst>
              <a:ext uri="{FF2B5EF4-FFF2-40B4-BE49-F238E27FC236}">
                <a16:creationId xmlns:a16="http://schemas.microsoft.com/office/drawing/2014/main" id="{8867B6C6-0A29-A04E-BAE5-B9060225E124}"/>
              </a:ext>
            </a:extLst>
          </p:cNvPr>
          <p:cNvSpPr>
            <a:spLocks noGrp="1"/>
          </p:cNvSpPr>
          <p:nvPr>
            <p:ph type="body" sz="quarter" idx="25" hasCustomPrompt="1"/>
          </p:nvPr>
        </p:nvSpPr>
        <p:spPr>
          <a:xfrm>
            <a:off x="1213862"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09" name="Espace réservé du texte 2">
            <a:extLst>
              <a:ext uri="{FF2B5EF4-FFF2-40B4-BE49-F238E27FC236}">
                <a16:creationId xmlns:a16="http://schemas.microsoft.com/office/drawing/2014/main" id="{9DF49D7C-2E08-9348-9C2B-0496EF9612DF}"/>
              </a:ext>
            </a:extLst>
          </p:cNvPr>
          <p:cNvSpPr>
            <a:spLocks noGrp="1"/>
          </p:cNvSpPr>
          <p:nvPr>
            <p:ph type="body" idx="26" hasCustomPrompt="1"/>
          </p:nvPr>
        </p:nvSpPr>
        <p:spPr>
          <a:xfrm>
            <a:off x="1213862" y="2114704"/>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0" name="Espace réservé du texte 10">
            <a:extLst>
              <a:ext uri="{FF2B5EF4-FFF2-40B4-BE49-F238E27FC236}">
                <a16:creationId xmlns:a16="http://schemas.microsoft.com/office/drawing/2014/main" id="{2733402A-D14F-6D48-A59D-329C3824DD2E}"/>
              </a:ext>
            </a:extLst>
          </p:cNvPr>
          <p:cNvSpPr>
            <a:spLocks noGrp="1"/>
          </p:cNvSpPr>
          <p:nvPr>
            <p:ph type="body" sz="quarter" idx="27" hasCustomPrompt="1"/>
          </p:nvPr>
        </p:nvSpPr>
        <p:spPr>
          <a:xfrm>
            <a:off x="1213862"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1" name="Espace réservé du texte 2">
            <a:extLst>
              <a:ext uri="{FF2B5EF4-FFF2-40B4-BE49-F238E27FC236}">
                <a16:creationId xmlns:a16="http://schemas.microsoft.com/office/drawing/2014/main" id="{3886AD51-641D-6B44-B558-2B15E88D1BC5}"/>
              </a:ext>
            </a:extLst>
          </p:cNvPr>
          <p:cNvSpPr>
            <a:spLocks noGrp="1"/>
          </p:cNvSpPr>
          <p:nvPr>
            <p:ph type="body" idx="28" hasCustomPrompt="1"/>
          </p:nvPr>
        </p:nvSpPr>
        <p:spPr>
          <a:xfrm>
            <a:off x="1213862" y="3347759"/>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12" name="Espace réservé du texte 10">
            <a:extLst>
              <a:ext uri="{FF2B5EF4-FFF2-40B4-BE49-F238E27FC236}">
                <a16:creationId xmlns:a16="http://schemas.microsoft.com/office/drawing/2014/main" id="{C00297CA-1F0B-4C44-852F-CF6FEA9F9481}"/>
              </a:ext>
            </a:extLst>
          </p:cNvPr>
          <p:cNvSpPr>
            <a:spLocks noGrp="1"/>
          </p:cNvSpPr>
          <p:nvPr>
            <p:ph type="body" sz="quarter" idx="29" hasCustomPrompt="1"/>
          </p:nvPr>
        </p:nvSpPr>
        <p:spPr>
          <a:xfrm>
            <a:off x="1213862"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13" name="Espace réservé du texte 2">
            <a:extLst>
              <a:ext uri="{FF2B5EF4-FFF2-40B4-BE49-F238E27FC236}">
                <a16:creationId xmlns:a16="http://schemas.microsoft.com/office/drawing/2014/main" id="{3F704107-F38D-E044-8226-ACDDEDEDC605}"/>
              </a:ext>
            </a:extLst>
          </p:cNvPr>
          <p:cNvSpPr>
            <a:spLocks noGrp="1"/>
          </p:cNvSpPr>
          <p:nvPr>
            <p:ph type="body" idx="30" hasCustomPrompt="1"/>
          </p:nvPr>
        </p:nvSpPr>
        <p:spPr>
          <a:xfrm>
            <a:off x="1213862" y="4608523"/>
            <a:ext cx="4411705" cy="312380"/>
          </a:xfrm>
        </p:spPr>
        <p:txBody>
          <a:bodyPr lIns="0" rtlCol="0" anchor="b">
            <a:noAutofit/>
          </a:bodyPr>
          <a:lstStyle>
            <a:lvl1pPr marL="0" indent="0" rtl="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4" name="Espace réservé du texte 10">
            <a:extLst>
              <a:ext uri="{FF2B5EF4-FFF2-40B4-BE49-F238E27FC236}">
                <a16:creationId xmlns:a16="http://schemas.microsoft.com/office/drawing/2014/main" id="{7A332327-16D9-9B48-8EAC-A4F377D5904D}"/>
              </a:ext>
            </a:extLst>
          </p:cNvPr>
          <p:cNvSpPr>
            <a:spLocks noGrp="1"/>
          </p:cNvSpPr>
          <p:nvPr>
            <p:ph type="body" sz="quarter" idx="33" hasCustomPrompt="1"/>
          </p:nvPr>
        </p:nvSpPr>
        <p:spPr>
          <a:xfrm>
            <a:off x="7358765" y="2361562"/>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5" name="Espace réservé du texte 2">
            <a:extLst>
              <a:ext uri="{FF2B5EF4-FFF2-40B4-BE49-F238E27FC236}">
                <a16:creationId xmlns:a16="http://schemas.microsoft.com/office/drawing/2014/main" id="{8EB0263B-D418-C14A-A00B-092B5EB5C515}"/>
              </a:ext>
            </a:extLst>
          </p:cNvPr>
          <p:cNvSpPr>
            <a:spLocks noGrp="1"/>
          </p:cNvSpPr>
          <p:nvPr>
            <p:ph type="body" idx="34" hasCustomPrompt="1"/>
          </p:nvPr>
        </p:nvSpPr>
        <p:spPr>
          <a:xfrm>
            <a:off x="7358764" y="2114704"/>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6" name="Espace réservé du texte 10">
            <a:extLst>
              <a:ext uri="{FF2B5EF4-FFF2-40B4-BE49-F238E27FC236}">
                <a16:creationId xmlns:a16="http://schemas.microsoft.com/office/drawing/2014/main" id="{53CC49A6-2AB5-664B-9A6C-56D70E1382D7}"/>
              </a:ext>
            </a:extLst>
          </p:cNvPr>
          <p:cNvSpPr>
            <a:spLocks noGrp="1"/>
          </p:cNvSpPr>
          <p:nvPr>
            <p:ph type="body" sz="quarter" idx="35" hasCustomPrompt="1"/>
          </p:nvPr>
        </p:nvSpPr>
        <p:spPr>
          <a:xfrm>
            <a:off x="7358765" y="3594617"/>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7" name="Espace réservé du texte 2">
            <a:extLst>
              <a:ext uri="{FF2B5EF4-FFF2-40B4-BE49-F238E27FC236}">
                <a16:creationId xmlns:a16="http://schemas.microsoft.com/office/drawing/2014/main" id="{718CCABC-AF06-5241-8D13-EB2F4637D435}"/>
              </a:ext>
            </a:extLst>
          </p:cNvPr>
          <p:cNvSpPr>
            <a:spLocks noGrp="1"/>
          </p:cNvSpPr>
          <p:nvPr>
            <p:ph type="body" idx="36" hasCustomPrompt="1"/>
          </p:nvPr>
        </p:nvSpPr>
        <p:spPr>
          <a:xfrm>
            <a:off x="7358764" y="3347759"/>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28" name="Espace réservé du texte 10">
            <a:extLst>
              <a:ext uri="{FF2B5EF4-FFF2-40B4-BE49-F238E27FC236}">
                <a16:creationId xmlns:a16="http://schemas.microsoft.com/office/drawing/2014/main" id="{5119242C-1FE8-C140-9349-8172F954E3CB}"/>
              </a:ext>
            </a:extLst>
          </p:cNvPr>
          <p:cNvSpPr>
            <a:spLocks noGrp="1"/>
          </p:cNvSpPr>
          <p:nvPr>
            <p:ph type="body" sz="quarter" idx="37" hasCustomPrompt="1"/>
          </p:nvPr>
        </p:nvSpPr>
        <p:spPr>
          <a:xfrm>
            <a:off x="7358765" y="4855381"/>
            <a:ext cx="4411704" cy="365077"/>
          </a:xfrm>
        </p:spPr>
        <p:txBody>
          <a:bodyPr lIns="0" rIns="0" rtlCol="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rtl="0"/>
            <a:r>
              <a:rPr lang="fr-FR" noProof="0"/>
              <a:t>Modifiez les styles du texte</a:t>
            </a:r>
          </a:p>
        </p:txBody>
      </p:sp>
      <p:sp>
        <p:nvSpPr>
          <p:cNvPr id="129" name="Espace réservé du texte 2">
            <a:extLst>
              <a:ext uri="{FF2B5EF4-FFF2-40B4-BE49-F238E27FC236}">
                <a16:creationId xmlns:a16="http://schemas.microsoft.com/office/drawing/2014/main" id="{23F2AE0B-3E70-BB47-8FBC-FE66A5A297BD}"/>
              </a:ext>
            </a:extLst>
          </p:cNvPr>
          <p:cNvSpPr>
            <a:spLocks noGrp="1"/>
          </p:cNvSpPr>
          <p:nvPr>
            <p:ph type="body" idx="38" hasCustomPrompt="1"/>
          </p:nvPr>
        </p:nvSpPr>
        <p:spPr>
          <a:xfrm>
            <a:off x="7358764" y="4608523"/>
            <a:ext cx="4411705" cy="312380"/>
          </a:xfrm>
        </p:spPr>
        <p:txBody>
          <a:bodyPr lIns="0" rtlCol="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cxnSp>
        <p:nvCxnSpPr>
          <p:cNvPr id="79" name="Connecteur droit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la présentation_5">
    <p:bg>
      <p:bgPr>
        <a:solidFill>
          <a:schemeClr val="tx1"/>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37D7B648-BE60-43F4-8E11-2AB267410D48}"/>
              </a:ext>
            </a:extLst>
          </p:cNvPr>
          <p:cNvSpPr>
            <a:spLocks noGrp="1"/>
          </p:cNvSpPr>
          <p:nvPr>
            <p:ph type="pic" sz="quarter" idx="10" hasCustomPrompt="1"/>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4" name="Espace réservé du texte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rtlCol="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Le sous-titre se place ici</a:t>
            </a:r>
          </a:p>
        </p:txBody>
      </p:sp>
      <p:sp>
        <p:nvSpPr>
          <p:cNvPr id="5" name="Titr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rtlCol="0" anchor="b">
            <a:normAutofit/>
          </a:bodyPr>
          <a:lstStyle>
            <a:lvl1pPr algn="l">
              <a:defRPr sz="4800" b="0" i="0" cap="all" baseline="0">
                <a:solidFill>
                  <a:schemeClr val="bg1"/>
                </a:solidFill>
                <a:latin typeface="Sagona ExtraLight" panose="02020303050505020204" pitchFamily="18" charset="0"/>
              </a:defRPr>
            </a:lvl1pPr>
          </a:lstStyle>
          <a:p>
            <a:pPr rtl="0"/>
            <a:r>
              <a:rPr lang="fr-FR" noProof="0"/>
              <a:t>Modifiez le style du titre</a:t>
            </a:r>
          </a:p>
        </p:txBody>
      </p:sp>
      <p:cxnSp>
        <p:nvCxnSpPr>
          <p:cNvPr id="7" name="Connecteur droit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re et contenu_1">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BBA3FF2F-DF8A-4FCE-90BA-2CAA91D7A800}"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_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EA547A50-674C-4CB8-9AE3-807FA8DAA812}"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0115221"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_3">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05CE5F33-D488-4D22-BAB9-6C7103D3D256}"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accent4">
                    <a:lumMod val="75000"/>
                  </a:schemeClr>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_4">
    <p:spTree>
      <p:nvGrpSpPr>
        <p:cNvPr id="1" name=""/>
        <p:cNvGrpSpPr/>
        <p:nvPr/>
      </p:nvGrpSpPr>
      <p:grpSpPr>
        <a:xfrm>
          <a:off x="0" y="0"/>
          <a:ext cx="0" cy="0"/>
          <a:chOff x="0" y="0"/>
          <a:chExt cx="0" cy="0"/>
        </a:xfrm>
      </p:grpSpPr>
      <p:sp>
        <p:nvSpPr>
          <p:cNvPr id="12" name="Espace réservé d’image 5">
            <a:extLst>
              <a:ext uri="{FF2B5EF4-FFF2-40B4-BE49-F238E27FC236}">
                <a16:creationId xmlns:a16="http://schemas.microsoft.com/office/drawing/2014/main" id="{91DF7114-976E-3345-A7C4-77F951EA42C4}"/>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95678E4F-368E-4337-B6F2-AD79EC2EC97E}"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1627322" y="1507066"/>
            <a:ext cx="10134371"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_5">
    <p:spTree>
      <p:nvGrpSpPr>
        <p:cNvPr id="1" name=""/>
        <p:cNvGrpSpPr/>
        <p:nvPr/>
      </p:nvGrpSpPr>
      <p:grpSpPr>
        <a:xfrm>
          <a:off x="0" y="0"/>
          <a:ext cx="0" cy="0"/>
          <a:chOff x="0" y="0"/>
          <a:chExt cx="0" cy="0"/>
        </a:xfrm>
      </p:grpSpPr>
      <p:sp>
        <p:nvSpPr>
          <p:cNvPr id="10" name="Espace réservé d’image 5">
            <a:extLst>
              <a:ext uri="{FF2B5EF4-FFF2-40B4-BE49-F238E27FC236}">
                <a16:creationId xmlns:a16="http://schemas.microsoft.com/office/drawing/2014/main" id="{CCA2E80D-B045-2346-9C1F-70BFBD4AF7BA}"/>
              </a:ext>
            </a:extLst>
          </p:cNvPr>
          <p:cNvSpPr>
            <a:spLocks noGrp="1"/>
          </p:cNvSpPr>
          <p:nvPr>
            <p:ph type="pic" sz="quarter" idx="15" hasCustomPrompt="1"/>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rtlCol="0">
            <a:noAutofit/>
          </a:bodyPr>
          <a:lstStyle/>
          <a:p>
            <a:pPr rtl="0"/>
            <a:r>
              <a:rPr lang="fr-FR" noProof="0"/>
              <a:t>Cliquez sur l’icône pour ajouter une image</a:t>
            </a:r>
          </a:p>
        </p:txBody>
      </p:sp>
      <p:sp>
        <p:nvSpPr>
          <p:cNvPr id="3" name="Espace réservé de la date 2">
            <a:extLst>
              <a:ext uri="{FF2B5EF4-FFF2-40B4-BE49-F238E27FC236}">
                <a16:creationId xmlns:a16="http://schemas.microsoft.com/office/drawing/2014/main" id="{2062DFD1-09C0-6845-8219-0846F32EDEFA}"/>
              </a:ext>
            </a:extLst>
          </p:cNvPr>
          <p:cNvSpPr>
            <a:spLocks noGrp="1"/>
          </p:cNvSpPr>
          <p:nvPr>
            <p:ph type="dt" sz="half" idx="10"/>
          </p:nvPr>
        </p:nvSpPr>
        <p:spPr/>
        <p:txBody>
          <a:bodyPr rtlCol="0"/>
          <a:lstStyle/>
          <a:p>
            <a:pPr rtl="0"/>
            <a:fld id="{239D65D0-A561-41B0-BBCF-0D1988465327}"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CB7D7355-C4D0-1F4D-A365-E4AF1D8FED03}"/>
              </a:ext>
            </a:extLst>
          </p:cNvPr>
          <p:cNvSpPr>
            <a:spLocks noGrp="1"/>
          </p:cNvSpPr>
          <p:nvPr>
            <p:ph type="ftr" sz="quarter" idx="11"/>
          </p:nvPr>
        </p:nvSpPr>
        <p:spPr/>
        <p:txBody>
          <a:bodyPr rtlCol="0"/>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rtlCol="0"/>
          <a:lstStyle/>
          <a:p>
            <a:pPr rtl="0"/>
            <a:fld id="{31FEFF75-79D2-EE46-877B-299D1510E681}" type="slidenum">
              <a:rPr lang="fr-FR" noProof="0" smtClean="0"/>
              <a:t>‹N°›</a:t>
            </a:fld>
            <a:endParaRPr lang="fr-FR" noProof="0"/>
          </a:p>
        </p:txBody>
      </p:sp>
      <p:sp>
        <p:nvSpPr>
          <p:cNvPr id="7" name="Titr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rtlCol="0" anchor="b">
            <a:noAutofit/>
          </a:bodyPr>
          <a:lstStyle>
            <a:lvl1pPr algn="l">
              <a:defRPr sz="4500" b="0" i="0" cap="all" baseline="0">
                <a:solidFill>
                  <a:schemeClr val="bg1"/>
                </a:solidFill>
                <a:latin typeface="Sagona ExtraLight" panose="02020303050505020204" pitchFamily="18" charset="0"/>
              </a:defRPr>
            </a:lvl1pPr>
          </a:lstStyle>
          <a:p>
            <a:pPr rtl="0"/>
            <a:r>
              <a:rPr lang="fr-FR" noProof="0"/>
              <a:t>TITRE ICI</a:t>
            </a:r>
          </a:p>
        </p:txBody>
      </p:sp>
      <p:sp>
        <p:nvSpPr>
          <p:cNvPr id="11" name="Espace réservé du texte 10">
            <a:extLst>
              <a:ext uri="{FF2B5EF4-FFF2-40B4-BE49-F238E27FC236}">
                <a16:creationId xmlns:a16="http://schemas.microsoft.com/office/drawing/2014/main" id="{3D67D640-AB06-EE4B-868D-F46A30705F62}"/>
              </a:ext>
            </a:extLst>
          </p:cNvPr>
          <p:cNvSpPr>
            <a:spLocks noGrp="1"/>
          </p:cNvSpPr>
          <p:nvPr>
            <p:ph type="body" sz="quarter" idx="14" hasCustomPrompt="1"/>
          </p:nvPr>
        </p:nvSpPr>
        <p:spPr>
          <a:xfrm>
            <a:off x="392624" y="1507066"/>
            <a:ext cx="11369070" cy="4849283"/>
          </a:xfrm>
        </p:spPr>
        <p:txBody>
          <a:bodyPr lIns="0" rIns="0" rtlCol="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cxnSp>
        <p:nvCxnSpPr>
          <p:cNvPr id="13" name="Connecteur droit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0D0942AE-CEDA-4FFD-B27E-0B5FD5140FCA}" type="datetime1">
              <a:rPr lang="fr-FR" noProof="0" smtClean="0"/>
              <a:t>23/04/2024</a:t>
            </a:fld>
            <a:endParaRPr lang="fr-FR" noProof="0"/>
          </a:p>
        </p:txBody>
      </p:sp>
      <p:sp>
        <p:nvSpPr>
          <p:cNvPr id="5" name="Espace réservé du pied de page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a:t>Projet n°4 : Anticiper les besoins en consommation de la ville de Seattle</a:t>
            </a:r>
          </a:p>
        </p:txBody>
      </p:sp>
      <p:sp>
        <p:nvSpPr>
          <p:cNvPr id="6" name="Espace réservé du numéro de diapositive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62C6627B-E4D5-2947-8E88-B84039729B99}" type="slidenum">
              <a:rPr lang="fr-FR" noProof="0" smtClean="0"/>
              <a:t>‹N°›</a:t>
            </a:fld>
            <a:endParaRPr lang="fr-FR" noProof="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31.png"/><Relationship Id="rId4" Type="http://schemas.openxmlformats.org/officeDocument/2006/relationships/diagramLayout" Target="../diagrams/layout5.xml"/><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image 21" descr="Femme sur tablette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3" cstate="screen">
            <a:alphaModFix/>
            <a:extLst>
              <a:ext uri="{28A0092B-C50C-407E-A947-70E740481C1C}">
                <a14:useLocalDpi xmlns:a14="http://schemas.microsoft.com/office/drawing/2010/main"/>
              </a:ext>
            </a:extLst>
          </a:blip>
          <a:srcRect l="4632" r="4632"/>
          <a:stretch/>
        </p:blipFill>
        <p:spPr>
          <a:xfrm>
            <a:off x="1134319" y="0"/>
            <a:ext cx="11057681" cy="6858000"/>
          </a:xfrm>
        </p:spPr>
      </p:pic>
      <p:sp>
        <p:nvSpPr>
          <p:cNvPr id="6" name="Espace réservé du texte 5">
            <a:extLst>
              <a:ext uri="{FF2B5EF4-FFF2-40B4-BE49-F238E27FC236}">
                <a16:creationId xmlns:a16="http://schemas.microsoft.com/office/drawing/2014/main" id="{348362CB-F41D-164B-BAC7-F91A6E68A2AC}"/>
              </a:ext>
            </a:extLst>
          </p:cNvPr>
          <p:cNvSpPr>
            <a:spLocks noGrp="1"/>
          </p:cNvSpPr>
          <p:nvPr>
            <p:ph type="body" idx="13"/>
          </p:nvPr>
        </p:nvSpPr>
        <p:spPr>
          <a:xfrm>
            <a:off x="6027042" y="5372459"/>
            <a:ext cx="5540981" cy="1225043"/>
          </a:xfrm>
        </p:spPr>
        <p:txBody>
          <a:bodyPr rtlCol="0">
            <a:normAutofit/>
          </a:bodyPr>
          <a:lstStyle/>
          <a:p>
            <a:pPr rtl="0"/>
            <a:r>
              <a:rPr lang="fr-FR" dirty="0"/>
              <a:t>‘</a:t>
            </a:r>
            <a:r>
              <a:rPr lang="fr-FR" dirty="0" err="1"/>
              <a:t>openClassrooms</a:t>
            </a:r>
            <a:r>
              <a:rPr lang="fr-FR" dirty="0"/>
              <a:t>’ – Justin Vacquerie</a:t>
            </a:r>
          </a:p>
          <a:p>
            <a:pPr rtl="0"/>
            <a:r>
              <a:rPr lang="fr-FR" sz="1400" dirty="0"/>
              <a:t>Soutenance : 25/04/2024</a:t>
            </a:r>
          </a:p>
          <a:p>
            <a:pPr rtl="0"/>
            <a:r>
              <a:rPr lang="fr-FR" sz="1400" dirty="0"/>
              <a:t>Parcours – Data scientist</a:t>
            </a:r>
          </a:p>
        </p:txBody>
      </p:sp>
      <p:sp>
        <p:nvSpPr>
          <p:cNvPr id="5" name="Titre 4">
            <a:extLst>
              <a:ext uri="{FF2B5EF4-FFF2-40B4-BE49-F238E27FC236}">
                <a16:creationId xmlns:a16="http://schemas.microsoft.com/office/drawing/2014/main" id="{99516ACA-375D-1140-8EDA-CE04AAC75809}"/>
              </a:ext>
            </a:extLst>
          </p:cNvPr>
          <p:cNvSpPr>
            <a:spLocks noGrp="1"/>
          </p:cNvSpPr>
          <p:nvPr>
            <p:ph type="ctrTitle"/>
          </p:nvPr>
        </p:nvSpPr>
        <p:spPr>
          <a:xfrm>
            <a:off x="1523999" y="2898595"/>
            <a:ext cx="10044024" cy="2387600"/>
          </a:xfrm>
        </p:spPr>
        <p:txBody>
          <a:bodyPr rtlCol="0">
            <a:normAutofit/>
          </a:bodyPr>
          <a:lstStyle/>
          <a:p>
            <a:pPr rtl="0"/>
            <a:r>
              <a:rPr lang="fr-FR" b="1" dirty="0">
                <a:latin typeface="+mn-lt"/>
              </a:rPr>
              <a:t>Projet N°4 : </a:t>
            </a:r>
            <a:br>
              <a:rPr lang="fr-FR" b="1" dirty="0">
                <a:latin typeface="+mn-lt"/>
              </a:rPr>
            </a:br>
            <a:r>
              <a:rPr lang="fr-FR" sz="3600" b="1" dirty="0">
                <a:latin typeface="+mn-lt"/>
              </a:rPr>
              <a:t>anticiper les besoins en consommation de bâtiments pour la ville de </a:t>
            </a:r>
            <a:r>
              <a:rPr lang="fr-FR" sz="3600" b="1" dirty="0" err="1">
                <a:latin typeface="+mn-lt"/>
              </a:rPr>
              <a:t>seattle</a:t>
            </a:r>
            <a:endParaRPr lang="fr-FR" b="1" dirty="0">
              <a:latin typeface="+mn-lt"/>
            </a:endParaRP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F67D4A9-59D7-989C-B1C2-7DDD0B4A4995}"/>
              </a:ext>
            </a:extLst>
          </p:cNvPr>
          <p:cNvSpPr>
            <a:spLocks noGrp="1"/>
          </p:cNvSpPr>
          <p:nvPr>
            <p:ph type="dt" sz="half" idx="10"/>
          </p:nvPr>
        </p:nvSpPr>
        <p:spPr/>
        <p:txBody>
          <a:bodyPr/>
          <a:lstStyle/>
          <a:p>
            <a:pPr rtl="0"/>
            <a:fld id="{236BF84D-A613-4A59-A13A-24895DBEC7E8}" type="datetime1">
              <a:rPr lang="fr-FR" noProof="0" smtClean="0">
                <a:latin typeface="+mj-lt"/>
              </a:rPr>
              <a:t>23/04/2024</a:t>
            </a:fld>
            <a:endParaRPr lang="fr-FR" noProof="0">
              <a:latin typeface="+mj-lt"/>
            </a:endParaRPr>
          </a:p>
        </p:txBody>
      </p:sp>
      <p:sp>
        <p:nvSpPr>
          <p:cNvPr id="3" name="Espace réservé du pied de page 2">
            <a:extLst>
              <a:ext uri="{FF2B5EF4-FFF2-40B4-BE49-F238E27FC236}">
                <a16:creationId xmlns:a16="http://schemas.microsoft.com/office/drawing/2014/main" id="{E5EC2687-CA48-B903-1448-0254525A9181}"/>
              </a:ext>
            </a:extLst>
          </p:cNvPr>
          <p:cNvSpPr>
            <a:spLocks noGrp="1"/>
          </p:cNvSpPr>
          <p:nvPr>
            <p:ph type="ftr" sz="quarter" idx="11"/>
          </p:nvPr>
        </p:nvSpPr>
        <p:spPr/>
        <p:txBody>
          <a:bodyPr/>
          <a:lstStyle/>
          <a:p>
            <a:pPr rtl="0"/>
            <a:r>
              <a:rPr lang="fr-FR" noProof="0">
                <a:latin typeface="+mj-lt"/>
              </a:rPr>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DDA4C41B-073D-E942-84FA-756162D3E84E}"/>
              </a:ext>
            </a:extLst>
          </p:cNvPr>
          <p:cNvSpPr>
            <a:spLocks noGrp="1"/>
          </p:cNvSpPr>
          <p:nvPr>
            <p:ph type="sldNum" sz="quarter" idx="12"/>
          </p:nvPr>
        </p:nvSpPr>
        <p:spPr/>
        <p:txBody>
          <a:bodyPr/>
          <a:lstStyle/>
          <a:p>
            <a:pPr rtl="0"/>
            <a:fld id="{31FEFF75-79D2-EE46-877B-299D1510E681}" type="slidenum">
              <a:rPr lang="fr-FR" noProof="0" smtClean="0">
                <a:latin typeface="+mj-lt"/>
              </a:rPr>
              <a:t>10</a:t>
            </a:fld>
            <a:endParaRPr lang="fr-FR" noProof="0">
              <a:latin typeface="+mj-lt"/>
            </a:endParaRPr>
          </a:p>
        </p:txBody>
      </p:sp>
      <p:sp>
        <p:nvSpPr>
          <p:cNvPr id="10" name="Titre 20">
            <a:extLst>
              <a:ext uri="{FF2B5EF4-FFF2-40B4-BE49-F238E27FC236}">
                <a16:creationId xmlns:a16="http://schemas.microsoft.com/office/drawing/2014/main" id="{E305D2F7-1DD5-DF28-4B3C-996E303DEDF3}"/>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Nettoyage &amp; traitement des données</a:t>
            </a:r>
          </a:p>
        </p:txBody>
      </p:sp>
      <p:sp>
        <p:nvSpPr>
          <p:cNvPr id="18" name="ZoneTexte 17">
            <a:extLst>
              <a:ext uri="{FF2B5EF4-FFF2-40B4-BE49-F238E27FC236}">
                <a16:creationId xmlns:a16="http://schemas.microsoft.com/office/drawing/2014/main" id="{90C1EA87-C52A-802D-D1FB-F0C9B0CC8D20}"/>
              </a:ext>
            </a:extLst>
          </p:cNvPr>
          <p:cNvSpPr txBox="1"/>
          <p:nvPr/>
        </p:nvSpPr>
        <p:spPr>
          <a:xfrm>
            <a:off x="561753" y="2297358"/>
            <a:ext cx="5406656" cy="2554545"/>
          </a:xfrm>
          <a:prstGeom prst="rect">
            <a:avLst/>
          </a:prstGeom>
          <a:noFill/>
        </p:spPr>
        <p:txBody>
          <a:bodyPr wrap="square" rtlCol="0">
            <a:spAutoFit/>
          </a:bodyPr>
          <a:lstStyle/>
          <a:p>
            <a:r>
              <a:rPr lang="fr-FR" sz="1600" u="sng" dirty="0"/>
              <a:t>Les étapes principales du nettoyage du dataset :</a:t>
            </a:r>
          </a:p>
          <a:p>
            <a:pPr marL="342900" indent="-342900">
              <a:buFont typeface="+mj-lt"/>
              <a:buAutoNum type="arabicParenR"/>
            </a:pPr>
            <a:endParaRPr lang="fr-FR" sz="1600" dirty="0"/>
          </a:p>
          <a:p>
            <a:pPr marL="342900" indent="-342900">
              <a:buFont typeface="+mj-lt"/>
              <a:buAutoNum type="arabicParenR"/>
            </a:pPr>
            <a:r>
              <a:rPr lang="fr-FR" sz="1600" dirty="0"/>
              <a:t>Détecter les valeurs aberrantes</a:t>
            </a:r>
          </a:p>
          <a:p>
            <a:pPr marL="342900" indent="-342900">
              <a:buFont typeface="+mj-lt"/>
              <a:buAutoNum type="arabicParenR"/>
            </a:pPr>
            <a:r>
              <a:rPr lang="fr-FR" sz="1600" dirty="0"/>
              <a:t>Les opérations de filtrage &amp; suppression des colonnes vides </a:t>
            </a:r>
          </a:p>
          <a:p>
            <a:pPr marL="342900" indent="-342900">
              <a:buFont typeface="+mj-lt"/>
              <a:buAutoNum type="arabicParenR"/>
            </a:pPr>
            <a:r>
              <a:rPr lang="fr-FR" sz="1600" dirty="0"/>
              <a:t>Gestion des unités différentes pour les consommations d’énergie </a:t>
            </a:r>
          </a:p>
          <a:p>
            <a:pPr marL="342900" indent="-342900">
              <a:buFont typeface="+mj-lt"/>
              <a:buAutoNum type="arabicParenR"/>
            </a:pPr>
            <a:r>
              <a:rPr lang="fr-FR" sz="1600" b="1" dirty="0"/>
              <a:t>Calcul de l’indice météorologique </a:t>
            </a:r>
          </a:p>
          <a:p>
            <a:pPr marL="342900" indent="-342900">
              <a:buFont typeface="+mj-lt"/>
              <a:buAutoNum type="arabicParenR"/>
            </a:pPr>
            <a:endParaRPr lang="fr-FR" sz="1600" b="1" dirty="0"/>
          </a:p>
          <a:p>
            <a:pPr marL="342900" indent="-342900">
              <a:buFont typeface="+mj-lt"/>
              <a:buAutoNum type="arabicParenR"/>
            </a:pPr>
            <a:endParaRPr lang="fr-FR" sz="1600" dirty="0"/>
          </a:p>
        </p:txBody>
      </p:sp>
      <p:pic>
        <p:nvPicPr>
          <p:cNvPr id="6" name="Image 5">
            <a:extLst>
              <a:ext uri="{FF2B5EF4-FFF2-40B4-BE49-F238E27FC236}">
                <a16:creationId xmlns:a16="http://schemas.microsoft.com/office/drawing/2014/main" id="{A7EDEEE1-32FE-D344-CFA8-4CB95A904AA2}"/>
              </a:ext>
            </a:extLst>
          </p:cNvPr>
          <p:cNvPicPr>
            <a:picLocks noChangeAspect="1"/>
          </p:cNvPicPr>
          <p:nvPr/>
        </p:nvPicPr>
        <p:blipFill>
          <a:blip r:embed="rId3"/>
          <a:stretch>
            <a:fillRect/>
          </a:stretch>
        </p:blipFill>
        <p:spPr>
          <a:xfrm>
            <a:off x="8953983" y="3280543"/>
            <a:ext cx="3131691" cy="2507026"/>
          </a:xfrm>
          <a:prstGeom prst="rect">
            <a:avLst/>
          </a:prstGeom>
        </p:spPr>
      </p:pic>
      <p:pic>
        <p:nvPicPr>
          <p:cNvPr id="9" name="Image 8">
            <a:extLst>
              <a:ext uri="{FF2B5EF4-FFF2-40B4-BE49-F238E27FC236}">
                <a16:creationId xmlns:a16="http://schemas.microsoft.com/office/drawing/2014/main" id="{6563B531-BF07-138E-847D-071392DD7AEE}"/>
              </a:ext>
            </a:extLst>
          </p:cNvPr>
          <p:cNvPicPr>
            <a:picLocks noChangeAspect="1"/>
          </p:cNvPicPr>
          <p:nvPr/>
        </p:nvPicPr>
        <p:blipFill>
          <a:blip r:embed="rId4"/>
          <a:stretch>
            <a:fillRect/>
          </a:stretch>
        </p:blipFill>
        <p:spPr>
          <a:xfrm>
            <a:off x="5541338" y="3280543"/>
            <a:ext cx="3363429" cy="2507026"/>
          </a:xfrm>
          <a:prstGeom prst="rect">
            <a:avLst/>
          </a:prstGeom>
        </p:spPr>
      </p:pic>
      <p:pic>
        <p:nvPicPr>
          <p:cNvPr id="7" name="Image 6">
            <a:extLst>
              <a:ext uri="{FF2B5EF4-FFF2-40B4-BE49-F238E27FC236}">
                <a16:creationId xmlns:a16="http://schemas.microsoft.com/office/drawing/2014/main" id="{12020C7E-9B63-8BF6-04A5-5018B8F4D7CF}"/>
              </a:ext>
            </a:extLst>
          </p:cNvPr>
          <p:cNvPicPr>
            <a:picLocks noChangeAspect="1"/>
          </p:cNvPicPr>
          <p:nvPr/>
        </p:nvPicPr>
        <p:blipFill>
          <a:blip r:embed="rId5"/>
          <a:stretch>
            <a:fillRect/>
          </a:stretch>
        </p:blipFill>
        <p:spPr>
          <a:xfrm>
            <a:off x="5693454" y="2638320"/>
            <a:ext cx="5591465" cy="487628"/>
          </a:xfrm>
          <a:prstGeom prst="rect">
            <a:avLst/>
          </a:prstGeom>
        </p:spPr>
      </p:pic>
      <p:pic>
        <p:nvPicPr>
          <p:cNvPr id="11" name="Image 10">
            <a:extLst>
              <a:ext uri="{FF2B5EF4-FFF2-40B4-BE49-F238E27FC236}">
                <a16:creationId xmlns:a16="http://schemas.microsoft.com/office/drawing/2014/main" id="{7D6E6D9C-A4B9-D835-B78D-E3C7E18103F4}"/>
              </a:ext>
            </a:extLst>
          </p:cNvPr>
          <p:cNvPicPr>
            <a:picLocks noChangeAspect="1"/>
          </p:cNvPicPr>
          <p:nvPr/>
        </p:nvPicPr>
        <p:blipFill>
          <a:blip r:embed="rId6"/>
          <a:stretch>
            <a:fillRect/>
          </a:stretch>
        </p:blipFill>
        <p:spPr>
          <a:xfrm>
            <a:off x="5656240" y="5965835"/>
            <a:ext cx="6358538" cy="267580"/>
          </a:xfrm>
          <a:prstGeom prst="rect">
            <a:avLst/>
          </a:prstGeom>
        </p:spPr>
      </p:pic>
    </p:spTree>
    <p:extLst>
      <p:ext uri="{BB962C8B-B14F-4D97-AF65-F5344CB8AC3E}">
        <p14:creationId xmlns:p14="http://schemas.microsoft.com/office/powerpoint/2010/main" val="95532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F67D4A9-59D7-989C-B1C2-7DDD0B4A4995}"/>
              </a:ext>
            </a:extLst>
          </p:cNvPr>
          <p:cNvSpPr>
            <a:spLocks noGrp="1"/>
          </p:cNvSpPr>
          <p:nvPr>
            <p:ph type="dt" sz="half" idx="10"/>
          </p:nvPr>
        </p:nvSpPr>
        <p:spPr/>
        <p:txBody>
          <a:bodyPr/>
          <a:lstStyle/>
          <a:p>
            <a:pPr rtl="0"/>
            <a:fld id="{236BF84D-A613-4A59-A13A-24895DBEC7E8}" type="datetime1">
              <a:rPr lang="fr-FR" noProof="0" smtClean="0">
                <a:latin typeface="+mj-lt"/>
              </a:rPr>
              <a:t>23/04/2024</a:t>
            </a:fld>
            <a:endParaRPr lang="fr-FR" noProof="0">
              <a:latin typeface="+mj-lt"/>
            </a:endParaRPr>
          </a:p>
        </p:txBody>
      </p:sp>
      <p:sp>
        <p:nvSpPr>
          <p:cNvPr id="3" name="Espace réservé du pied de page 2">
            <a:extLst>
              <a:ext uri="{FF2B5EF4-FFF2-40B4-BE49-F238E27FC236}">
                <a16:creationId xmlns:a16="http://schemas.microsoft.com/office/drawing/2014/main" id="{E5EC2687-CA48-B903-1448-0254525A9181}"/>
              </a:ext>
            </a:extLst>
          </p:cNvPr>
          <p:cNvSpPr>
            <a:spLocks noGrp="1"/>
          </p:cNvSpPr>
          <p:nvPr>
            <p:ph type="ftr" sz="quarter" idx="11"/>
          </p:nvPr>
        </p:nvSpPr>
        <p:spPr/>
        <p:txBody>
          <a:bodyPr/>
          <a:lstStyle/>
          <a:p>
            <a:pPr rtl="0"/>
            <a:r>
              <a:rPr lang="fr-FR" noProof="0">
                <a:latin typeface="+mj-lt"/>
              </a:rPr>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DDA4C41B-073D-E942-84FA-756162D3E84E}"/>
              </a:ext>
            </a:extLst>
          </p:cNvPr>
          <p:cNvSpPr>
            <a:spLocks noGrp="1"/>
          </p:cNvSpPr>
          <p:nvPr>
            <p:ph type="sldNum" sz="quarter" idx="12"/>
          </p:nvPr>
        </p:nvSpPr>
        <p:spPr/>
        <p:txBody>
          <a:bodyPr/>
          <a:lstStyle/>
          <a:p>
            <a:pPr rtl="0"/>
            <a:fld id="{31FEFF75-79D2-EE46-877B-299D1510E681}" type="slidenum">
              <a:rPr lang="fr-FR" noProof="0" smtClean="0">
                <a:latin typeface="+mj-lt"/>
              </a:rPr>
              <a:t>11</a:t>
            </a:fld>
            <a:endParaRPr lang="fr-FR" noProof="0">
              <a:latin typeface="+mj-lt"/>
            </a:endParaRPr>
          </a:p>
        </p:txBody>
      </p:sp>
      <p:sp>
        <p:nvSpPr>
          <p:cNvPr id="10" name="Titre 20">
            <a:extLst>
              <a:ext uri="{FF2B5EF4-FFF2-40B4-BE49-F238E27FC236}">
                <a16:creationId xmlns:a16="http://schemas.microsoft.com/office/drawing/2014/main" id="{E305D2F7-1DD5-DF28-4B3C-996E303DEDF3}"/>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Nettoyage &amp; traitement des données</a:t>
            </a:r>
          </a:p>
        </p:txBody>
      </p:sp>
      <p:sp>
        <p:nvSpPr>
          <p:cNvPr id="18" name="ZoneTexte 17">
            <a:extLst>
              <a:ext uri="{FF2B5EF4-FFF2-40B4-BE49-F238E27FC236}">
                <a16:creationId xmlns:a16="http://schemas.microsoft.com/office/drawing/2014/main" id="{90C1EA87-C52A-802D-D1FB-F0C9B0CC8D20}"/>
              </a:ext>
            </a:extLst>
          </p:cNvPr>
          <p:cNvSpPr txBox="1"/>
          <p:nvPr/>
        </p:nvSpPr>
        <p:spPr>
          <a:xfrm>
            <a:off x="561753" y="2297358"/>
            <a:ext cx="5406656" cy="3046988"/>
          </a:xfrm>
          <a:prstGeom prst="rect">
            <a:avLst/>
          </a:prstGeom>
          <a:noFill/>
        </p:spPr>
        <p:txBody>
          <a:bodyPr wrap="square" rtlCol="0">
            <a:spAutoFit/>
          </a:bodyPr>
          <a:lstStyle/>
          <a:p>
            <a:r>
              <a:rPr lang="fr-FR" sz="1600" u="sng" dirty="0"/>
              <a:t>Les étapes principales du nettoyage du dataset :</a:t>
            </a:r>
          </a:p>
          <a:p>
            <a:pPr marL="342900" indent="-342900">
              <a:buFont typeface="+mj-lt"/>
              <a:buAutoNum type="arabicParenR"/>
            </a:pPr>
            <a:endParaRPr lang="fr-FR" sz="1600" dirty="0"/>
          </a:p>
          <a:p>
            <a:pPr marL="342900" indent="-342900">
              <a:buFont typeface="+mj-lt"/>
              <a:buAutoNum type="arabicParenR"/>
            </a:pPr>
            <a:r>
              <a:rPr lang="fr-FR" sz="1600" dirty="0"/>
              <a:t>Détecter les valeurs aberrantes</a:t>
            </a:r>
          </a:p>
          <a:p>
            <a:pPr marL="342900" indent="-342900">
              <a:buFont typeface="+mj-lt"/>
              <a:buAutoNum type="arabicParenR"/>
            </a:pPr>
            <a:r>
              <a:rPr lang="fr-FR" sz="1600" dirty="0"/>
              <a:t>Les opérations de filtrage &amp; suppression des colonnes vides </a:t>
            </a:r>
          </a:p>
          <a:p>
            <a:pPr marL="342900" indent="-342900">
              <a:buFont typeface="+mj-lt"/>
              <a:buAutoNum type="arabicParenR"/>
            </a:pPr>
            <a:r>
              <a:rPr lang="fr-FR" sz="1600" dirty="0"/>
              <a:t>Gestion des unités différentes pour les consommations d’énergie </a:t>
            </a:r>
          </a:p>
          <a:p>
            <a:pPr marL="342900" indent="-342900">
              <a:buFont typeface="+mj-lt"/>
              <a:buAutoNum type="arabicParenR"/>
            </a:pPr>
            <a:r>
              <a:rPr lang="fr-FR" sz="1600" dirty="0"/>
              <a:t>Calcul de l’indice météorologique</a:t>
            </a:r>
          </a:p>
          <a:p>
            <a:pPr marL="342900" indent="-342900">
              <a:buFont typeface="+mj-lt"/>
              <a:buAutoNum type="arabicParenR"/>
            </a:pPr>
            <a:r>
              <a:rPr lang="fr-FR" sz="1600" b="1" dirty="0"/>
              <a:t>Imputation des données manquantes</a:t>
            </a:r>
          </a:p>
          <a:p>
            <a:r>
              <a:rPr lang="fr-FR" sz="1600" b="1" dirty="0"/>
              <a:t> </a:t>
            </a:r>
          </a:p>
          <a:p>
            <a:pPr marL="342900" indent="-342900">
              <a:buFont typeface="+mj-lt"/>
              <a:buAutoNum type="arabicParenR"/>
            </a:pPr>
            <a:endParaRPr lang="fr-FR" sz="1600" b="1" dirty="0"/>
          </a:p>
          <a:p>
            <a:pPr marL="342900" indent="-342900">
              <a:buFont typeface="+mj-lt"/>
              <a:buAutoNum type="arabicParenR"/>
            </a:pPr>
            <a:endParaRPr lang="fr-FR" sz="1600" dirty="0"/>
          </a:p>
        </p:txBody>
      </p:sp>
      <p:pic>
        <p:nvPicPr>
          <p:cNvPr id="6" name="Image 5">
            <a:extLst>
              <a:ext uri="{FF2B5EF4-FFF2-40B4-BE49-F238E27FC236}">
                <a16:creationId xmlns:a16="http://schemas.microsoft.com/office/drawing/2014/main" id="{8CFB91AF-400A-07A0-2E9D-7FE8BC974E45}"/>
              </a:ext>
            </a:extLst>
          </p:cNvPr>
          <p:cNvPicPr>
            <a:picLocks noChangeAspect="1"/>
          </p:cNvPicPr>
          <p:nvPr/>
        </p:nvPicPr>
        <p:blipFill>
          <a:blip r:embed="rId3"/>
          <a:stretch>
            <a:fillRect/>
          </a:stretch>
        </p:blipFill>
        <p:spPr>
          <a:xfrm>
            <a:off x="5814237" y="2425584"/>
            <a:ext cx="6075356" cy="3129089"/>
          </a:xfrm>
          <a:prstGeom prst="rect">
            <a:avLst/>
          </a:prstGeom>
        </p:spPr>
      </p:pic>
    </p:spTree>
    <p:extLst>
      <p:ext uri="{BB962C8B-B14F-4D97-AF65-F5344CB8AC3E}">
        <p14:creationId xmlns:p14="http://schemas.microsoft.com/office/powerpoint/2010/main" val="97052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F67D4A9-59D7-989C-B1C2-7DDD0B4A4995}"/>
              </a:ext>
            </a:extLst>
          </p:cNvPr>
          <p:cNvSpPr>
            <a:spLocks noGrp="1"/>
          </p:cNvSpPr>
          <p:nvPr>
            <p:ph type="dt" sz="half" idx="10"/>
          </p:nvPr>
        </p:nvSpPr>
        <p:spPr/>
        <p:txBody>
          <a:bodyPr/>
          <a:lstStyle/>
          <a:p>
            <a:pPr rtl="0"/>
            <a:fld id="{236BF84D-A613-4A59-A13A-24895DBEC7E8}" type="datetime1">
              <a:rPr lang="fr-FR" noProof="0" smtClean="0">
                <a:latin typeface="+mj-lt"/>
              </a:rPr>
              <a:t>23/04/2024</a:t>
            </a:fld>
            <a:endParaRPr lang="fr-FR" noProof="0">
              <a:latin typeface="+mj-lt"/>
            </a:endParaRPr>
          </a:p>
        </p:txBody>
      </p:sp>
      <p:sp>
        <p:nvSpPr>
          <p:cNvPr id="3" name="Espace réservé du pied de page 2">
            <a:extLst>
              <a:ext uri="{FF2B5EF4-FFF2-40B4-BE49-F238E27FC236}">
                <a16:creationId xmlns:a16="http://schemas.microsoft.com/office/drawing/2014/main" id="{E5EC2687-CA48-B903-1448-0254525A9181}"/>
              </a:ext>
            </a:extLst>
          </p:cNvPr>
          <p:cNvSpPr>
            <a:spLocks noGrp="1"/>
          </p:cNvSpPr>
          <p:nvPr>
            <p:ph type="ftr" sz="quarter" idx="11"/>
          </p:nvPr>
        </p:nvSpPr>
        <p:spPr/>
        <p:txBody>
          <a:bodyPr/>
          <a:lstStyle/>
          <a:p>
            <a:pPr rtl="0"/>
            <a:r>
              <a:rPr lang="fr-FR" noProof="0">
                <a:latin typeface="+mj-lt"/>
              </a:rPr>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DDA4C41B-073D-E942-84FA-756162D3E84E}"/>
              </a:ext>
            </a:extLst>
          </p:cNvPr>
          <p:cNvSpPr>
            <a:spLocks noGrp="1"/>
          </p:cNvSpPr>
          <p:nvPr>
            <p:ph type="sldNum" sz="quarter" idx="12"/>
          </p:nvPr>
        </p:nvSpPr>
        <p:spPr/>
        <p:txBody>
          <a:bodyPr/>
          <a:lstStyle/>
          <a:p>
            <a:pPr rtl="0"/>
            <a:fld id="{31FEFF75-79D2-EE46-877B-299D1510E681}" type="slidenum">
              <a:rPr lang="fr-FR" noProof="0" smtClean="0">
                <a:latin typeface="+mj-lt"/>
              </a:rPr>
              <a:t>12</a:t>
            </a:fld>
            <a:endParaRPr lang="fr-FR" noProof="0">
              <a:latin typeface="+mj-lt"/>
            </a:endParaRPr>
          </a:p>
        </p:txBody>
      </p:sp>
      <p:sp>
        <p:nvSpPr>
          <p:cNvPr id="10" name="Titre 20">
            <a:extLst>
              <a:ext uri="{FF2B5EF4-FFF2-40B4-BE49-F238E27FC236}">
                <a16:creationId xmlns:a16="http://schemas.microsoft.com/office/drawing/2014/main" id="{E305D2F7-1DD5-DF28-4B3C-996E303DEDF3}"/>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Nettoyage &amp; traitement des données</a:t>
            </a:r>
          </a:p>
        </p:txBody>
      </p:sp>
      <p:sp>
        <p:nvSpPr>
          <p:cNvPr id="18" name="ZoneTexte 17">
            <a:extLst>
              <a:ext uri="{FF2B5EF4-FFF2-40B4-BE49-F238E27FC236}">
                <a16:creationId xmlns:a16="http://schemas.microsoft.com/office/drawing/2014/main" id="{90C1EA87-C52A-802D-D1FB-F0C9B0CC8D20}"/>
              </a:ext>
            </a:extLst>
          </p:cNvPr>
          <p:cNvSpPr txBox="1"/>
          <p:nvPr/>
        </p:nvSpPr>
        <p:spPr>
          <a:xfrm>
            <a:off x="561753" y="2297358"/>
            <a:ext cx="5406656" cy="3539430"/>
          </a:xfrm>
          <a:prstGeom prst="rect">
            <a:avLst/>
          </a:prstGeom>
          <a:noFill/>
        </p:spPr>
        <p:txBody>
          <a:bodyPr wrap="square" rtlCol="0">
            <a:spAutoFit/>
          </a:bodyPr>
          <a:lstStyle/>
          <a:p>
            <a:r>
              <a:rPr lang="fr-FR" sz="1600" u="sng" dirty="0"/>
              <a:t>Les étapes principales du nettoyage du dataset :</a:t>
            </a:r>
          </a:p>
          <a:p>
            <a:pPr marL="342900" indent="-342900">
              <a:buFont typeface="+mj-lt"/>
              <a:buAutoNum type="arabicParenR"/>
            </a:pPr>
            <a:endParaRPr lang="fr-FR" sz="1600" dirty="0"/>
          </a:p>
          <a:p>
            <a:pPr marL="342900" indent="-342900">
              <a:buFont typeface="+mj-lt"/>
              <a:buAutoNum type="arabicParenR"/>
            </a:pPr>
            <a:r>
              <a:rPr lang="fr-FR" sz="1600" dirty="0"/>
              <a:t>Détecter les valeurs aberrantes</a:t>
            </a:r>
          </a:p>
          <a:p>
            <a:pPr marL="342900" indent="-342900">
              <a:buFont typeface="+mj-lt"/>
              <a:buAutoNum type="arabicParenR"/>
            </a:pPr>
            <a:r>
              <a:rPr lang="fr-FR" sz="1600" dirty="0"/>
              <a:t>Les opérations de filtrage &amp; suppression des colonnes vides </a:t>
            </a:r>
          </a:p>
          <a:p>
            <a:pPr marL="342900" indent="-342900">
              <a:buFont typeface="+mj-lt"/>
              <a:buAutoNum type="arabicParenR"/>
            </a:pPr>
            <a:r>
              <a:rPr lang="fr-FR" sz="1600" dirty="0"/>
              <a:t>Gestion des unités différentes pour les consommations d’énergie </a:t>
            </a:r>
          </a:p>
          <a:p>
            <a:pPr marL="342900" indent="-342900">
              <a:buFont typeface="+mj-lt"/>
              <a:buAutoNum type="arabicParenR"/>
            </a:pPr>
            <a:r>
              <a:rPr lang="fr-FR" sz="1600" dirty="0"/>
              <a:t>Calcul de l’indice météorologique</a:t>
            </a:r>
          </a:p>
          <a:p>
            <a:pPr marL="342900" indent="-342900">
              <a:buFont typeface="+mj-lt"/>
              <a:buAutoNum type="arabicParenR"/>
            </a:pPr>
            <a:r>
              <a:rPr lang="fr-FR" sz="1600" dirty="0"/>
              <a:t>Imputation des données manquantes</a:t>
            </a:r>
          </a:p>
          <a:p>
            <a:pPr marL="342900" indent="-342900">
              <a:buFont typeface="+mj-lt"/>
              <a:buAutoNum type="arabicParenR"/>
            </a:pPr>
            <a:r>
              <a:rPr lang="fr-FR" sz="1600" b="1" dirty="0"/>
              <a:t>Correction des incohérences entre les variables</a:t>
            </a:r>
          </a:p>
          <a:p>
            <a:pPr marL="342900" indent="-342900">
              <a:buFont typeface="+mj-lt"/>
              <a:buAutoNum type="arabicParenR"/>
            </a:pPr>
            <a:endParaRPr lang="fr-FR" sz="1600" b="1" dirty="0"/>
          </a:p>
          <a:p>
            <a:r>
              <a:rPr lang="fr-FR" sz="1600" b="1" dirty="0"/>
              <a:t> </a:t>
            </a:r>
          </a:p>
          <a:p>
            <a:pPr marL="342900" indent="-342900">
              <a:buFont typeface="+mj-lt"/>
              <a:buAutoNum type="arabicParenR"/>
            </a:pPr>
            <a:endParaRPr lang="fr-FR" sz="1600" b="1" dirty="0"/>
          </a:p>
          <a:p>
            <a:pPr marL="342900" indent="-342900">
              <a:buFont typeface="+mj-lt"/>
              <a:buAutoNum type="arabicParenR"/>
            </a:pPr>
            <a:endParaRPr lang="fr-FR" sz="1600" dirty="0"/>
          </a:p>
        </p:txBody>
      </p:sp>
      <p:graphicFrame>
        <p:nvGraphicFramePr>
          <p:cNvPr id="5" name="Diagramme 4">
            <a:extLst>
              <a:ext uri="{FF2B5EF4-FFF2-40B4-BE49-F238E27FC236}">
                <a16:creationId xmlns:a16="http://schemas.microsoft.com/office/drawing/2014/main" id="{A2CF97B1-7791-9BF8-C980-97182D74F4F3}"/>
              </a:ext>
            </a:extLst>
          </p:cNvPr>
          <p:cNvGraphicFramePr/>
          <p:nvPr>
            <p:extLst>
              <p:ext uri="{D42A27DB-BD31-4B8C-83A1-F6EECF244321}">
                <p14:modId xmlns:p14="http://schemas.microsoft.com/office/powerpoint/2010/main" val="1724588706"/>
              </p:ext>
            </p:extLst>
          </p:nvPr>
        </p:nvGraphicFramePr>
        <p:xfrm>
          <a:off x="5310962" y="1891332"/>
          <a:ext cx="3896833" cy="197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e 5">
            <a:extLst>
              <a:ext uri="{FF2B5EF4-FFF2-40B4-BE49-F238E27FC236}">
                <a16:creationId xmlns:a16="http://schemas.microsoft.com/office/drawing/2014/main" id="{6B4C3C74-3638-EB13-D9FA-D212BC06488B}"/>
              </a:ext>
            </a:extLst>
          </p:cNvPr>
          <p:cNvGraphicFramePr/>
          <p:nvPr>
            <p:extLst>
              <p:ext uri="{D42A27DB-BD31-4B8C-83A1-F6EECF244321}">
                <p14:modId xmlns:p14="http://schemas.microsoft.com/office/powerpoint/2010/main" val="253215390"/>
              </p:ext>
            </p:extLst>
          </p:nvPr>
        </p:nvGraphicFramePr>
        <p:xfrm>
          <a:off x="8494561" y="1901838"/>
          <a:ext cx="3896833" cy="19756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7" name="Groupe 6">
            <a:extLst>
              <a:ext uri="{FF2B5EF4-FFF2-40B4-BE49-F238E27FC236}">
                <a16:creationId xmlns:a16="http://schemas.microsoft.com/office/drawing/2014/main" id="{4754DB2B-3D0A-6F80-0192-A0A11BCD403D}"/>
              </a:ext>
            </a:extLst>
          </p:cNvPr>
          <p:cNvGrpSpPr/>
          <p:nvPr/>
        </p:nvGrpSpPr>
        <p:grpSpPr>
          <a:xfrm>
            <a:off x="8444463" y="5165161"/>
            <a:ext cx="901104" cy="901104"/>
            <a:chOff x="1497864" y="1074171"/>
            <a:chExt cx="901104" cy="901104"/>
          </a:xfrm>
          <a:scene3d>
            <a:camera prst="orthographicFront"/>
            <a:lightRig rig="flat" dir="t"/>
          </a:scene3d>
        </p:grpSpPr>
        <p:sp>
          <p:nvSpPr>
            <p:cNvPr id="8" name="Ellipse 7">
              <a:extLst>
                <a:ext uri="{FF2B5EF4-FFF2-40B4-BE49-F238E27FC236}">
                  <a16:creationId xmlns:a16="http://schemas.microsoft.com/office/drawing/2014/main" id="{123946D1-8A9A-98CD-80D7-2F4F9A820CA9}"/>
                </a:ext>
              </a:extLst>
            </p:cNvPr>
            <p:cNvSpPr/>
            <p:nvPr/>
          </p:nvSpPr>
          <p:spPr>
            <a:xfrm>
              <a:off x="1497864" y="1074171"/>
              <a:ext cx="901104" cy="901104"/>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a:lstStyle/>
            <a:p>
              <a:endParaRPr lang="fr-FR" sz="1400" b="1" dirty="0"/>
            </a:p>
          </p:txBody>
        </p:sp>
        <p:sp>
          <p:nvSpPr>
            <p:cNvPr id="9" name="Ellipse 4">
              <a:extLst>
                <a:ext uri="{FF2B5EF4-FFF2-40B4-BE49-F238E27FC236}">
                  <a16:creationId xmlns:a16="http://schemas.microsoft.com/office/drawing/2014/main" id="{60DE0720-4B90-3B5A-F645-751DE2FC8673}"/>
                </a:ext>
              </a:extLst>
            </p:cNvPr>
            <p:cNvSpPr txBox="1"/>
            <p:nvPr/>
          </p:nvSpPr>
          <p:spPr>
            <a:xfrm>
              <a:off x="1629828" y="1206135"/>
              <a:ext cx="637176" cy="63717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100" b="1" kern="1200" dirty="0"/>
                <a:t>L’intensité </a:t>
              </a:r>
            </a:p>
          </p:txBody>
        </p:sp>
      </p:grpSp>
      <p:sp>
        <p:nvSpPr>
          <p:cNvPr id="11" name="Légende : flèche vers le bas 10">
            <a:extLst>
              <a:ext uri="{FF2B5EF4-FFF2-40B4-BE49-F238E27FC236}">
                <a16:creationId xmlns:a16="http://schemas.microsoft.com/office/drawing/2014/main" id="{C7A78D8C-12CD-A118-4157-5CD674AECE91}"/>
              </a:ext>
            </a:extLst>
          </p:cNvPr>
          <p:cNvSpPr/>
          <p:nvPr/>
        </p:nvSpPr>
        <p:spPr>
          <a:xfrm>
            <a:off x="7618668" y="3995860"/>
            <a:ext cx="2552694" cy="976412"/>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Consommation totale / Surface totale </a:t>
            </a:r>
          </a:p>
        </p:txBody>
      </p:sp>
      <p:sp>
        <p:nvSpPr>
          <p:cNvPr id="13" name="ZoneTexte 12">
            <a:extLst>
              <a:ext uri="{FF2B5EF4-FFF2-40B4-BE49-F238E27FC236}">
                <a16:creationId xmlns:a16="http://schemas.microsoft.com/office/drawing/2014/main" id="{0529F1ED-100E-CA6D-6F5D-CB6372A27CB7}"/>
              </a:ext>
            </a:extLst>
          </p:cNvPr>
          <p:cNvSpPr txBox="1"/>
          <p:nvPr/>
        </p:nvSpPr>
        <p:spPr>
          <a:xfrm>
            <a:off x="7729870" y="3072989"/>
            <a:ext cx="925032" cy="461665"/>
          </a:xfrm>
          <a:prstGeom prst="rect">
            <a:avLst/>
          </a:prstGeom>
          <a:noFill/>
        </p:spPr>
        <p:txBody>
          <a:bodyPr wrap="square" rtlCol="0">
            <a:spAutoFit/>
          </a:bodyPr>
          <a:lstStyle/>
          <a:p>
            <a:endParaRPr lang="fr-FR" sz="1200" i="1" dirty="0"/>
          </a:p>
          <a:p>
            <a:r>
              <a:rPr lang="fr-FR" sz="1200" i="1" dirty="0"/>
              <a:t>Ratio n°1</a:t>
            </a:r>
          </a:p>
        </p:txBody>
      </p:sp>
      <p:sp>
        <p:nvSpPr>
          <p:cNvPr id="14" name="ZoneTexte 13">
            <a:extLst>
              <a:ext uri="{FF2B5EF4-FFF2-40B4-BE49-F238E27FC236}">
                <a16:creationId xmlns:a16="http://schemas.microsoft.com/office/drawing/2014/main" id="{4527A4D6-EFC8-C4FE-6CBB-6C042F0833EA}"/>
              </a:ext>
            </a:extLst>
          </p:cNvPr>
          <p:cNvSpPr txBox="1"/>
          <p:nvPr/>
        </p:nvSpPr>
        <p:spPr>
          <a:xfrm>
            <a:off x="10913469" y="3073154"/>
            <a:ext cx="925032" cy="461665"/>
          </a:xfrm>
          <a:prstGeom prst="rect">
            <a:avLst/>
          </a:prstGeom>
          <a:noFill/>
        </p:spPr>
        <p:txBody>
          <a:bodyPr wrap="square" rtlCol="0">
            <a:spAutoFit/>
          </a:bodyPr>
          <a:lstStyle/>
          <a:p>
            <a:endParaRPr lang="fr-FR" sz="1200" i="1" dirty="0"/>
          </a:p>
          <a:p>
            <a:r>
              <a:rPr lang="fr-FR" sz="1200" i="1" dirty="0"/>
              <a:t>Ratio n°2</a:t>
            </a:r>
          </a:p>
        </p:txBody>
      </p:sp>
      <p:sp>
        <p:nvSpPr>
          <p:cNvPr id="15" name="ZoneTexte 14">
            <a:extLst>
              <a:ext uri="{FF2B5EF4-FFF2-40B4-BE49-F238E27FC236}">
                <a16:creationId xmlns:a16="http://schemas.microsoft.com/office/drawing/2014/main" id="{1BEC7024-1C32-6B12-D60B-BEB32B1FE8C2}"/>
              </a:ext>
            </a:extLst>
          </p:cNvPr>
          <p:cNvSpPr txBox="1"/>
          <p:nvPr/>
        </p:nvSpPr>
        <p:spPr>
          <a:xfrm>
            <a:off x="9130744" y="4571532"/>
            <a:ext cx="925032" cy="461665"/>
          </a:xfrm>
          <a:prstGeom prst="rect">
            <a:avLst/>
          </a:prstGeom>
          <a:noFill/>
        </p:spPr>
        <p:txBody>
          <a:bodyPr wrap="square" rtlCol="0">
            <a:spAutoFit/>
          </a:bodyPr>
          <a:lstStyle/>
          <a:p>
            <a:endParaRPr lang="fr-FR" sz="1200" i="1" dirty="0"/>
          </a:p>
          <a:p>
            <a:r>
              <a:rPr lang="fr-FR" sz="1200" i="1" dirty="0"/>
              <a:t>Ratio n°3</a:t>
            </a:r>
          </a:p>
        </p:txBody>
      </p:sp>
    </p:spTree>
    <p:extLst>
      <p:ext uri="{BB962C8B-B14F-4D97-AF65-F5344CB8AC3E}">
        <p14:creationId xmlns:p14="http://schemas.microsoft.com/office/powerpoint/2010/main" val="267534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11" grpId="0" animBg="1"/>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F67D4A9-59D7-989C-B1C2-7DDD0B4A4995}"/>
              </a:ext>
            </a:extLst>
          </p:cNvPr>
          <p:cNvSpPr>
            <a:spLocks noGrp="1"/>
          </p:cNvSpPr>
          <p:nvPr>
            <p:ph type="dt" sz="half" idx="10"/>
          </p:nvPr>
        </p:nvSpPr>
        <p:spPr/>
        <p:txBody>
          <a:bodyPr/>
          <a:lstStyle/>
          <a:p>
            <a:pPr rtl="0"/>
            <a:fld id="{236BF84D-A613-4A59-A13A-24895DBEC7E8}" type="datetime1">
              <a:rPr lang="fr-FR" noProof="0" smtClean="0">
                <a:latin typeface="+mj-lt"/>
              </a:rPr>
              <a:t>23/04/2024</a:t>
            </a:fld>
            <a:endParaRPr lang="fr-FR" noProof="0">
              <a:latin typeface="+mj-lt"/>
            </a:endParaRPr>
          </a:p>
        </p:txBody>
      </p:sp>
      <p:sp>
        <p:nvSpPr>
          <p:cNvPr id="3" name="Espace réservé du pied de page 2">
            <a:extLst>
              <a:ext uri="{FF2B5EF4-FFF2-40B4-BE49-F238E27FC236}">
                <a16:creationId xmlns:a16="http://schemas.microsoft.com/office/drawing/2014/main" id="{E5EC2687-CA48-B903-1448-0254525A9181}"/>
              </a:ext>
            </a:extLst>
          </p:cNvPr>
          <p:cNvSpPr>
            <a:spLocks noGrp="1"/>
          </p:cNvSpPr>
          <p:nvPr>
            <p:ph type="ftr" sz="quarter" idx="11"/>
          </p:nvPr>
        </p:nvSpPr>
        <p:spPr/>
        <p:txBody>
          <a:bodyPr/>
          <a:lstStyle/>
          <a:p>
            <a:pPr rtl="0"/>
            <a:r>
              <a:rPr lang="fr-FR" noProof="0">
                <a:latin typeface="+mj-lt"/>
              </a:rPr>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DDA4C41B-073D-E942-84FA-756162D3E84E}"/>
              </a:ext>
            </a:extLst>
          </p:cNvPr>
          <p:cNvSpPr>
            <a:spLocks noGrp="1"/>
          </p:cNvSpPr>
          <p:nvPr>
            <p:ph type="sldNum" sz="quarter" idx="12"/>
          </p:nvPr>
        </p:nvSpPr>
        <p:spPr/>
        <p:txBody>
          <a:bodyPr/>
          <a:lstStyle/>
          <a:p>
            <a:pPr rtl="0"/>
            <a:fld id="{31FEFF75-79D2-EE46-877B-299D1510E681}" type="slidenum">
              <a:rPr lang="fr-FR" noProof="0" smtClean="0">
                <a:latin typeface="+mj-lt"/>
              </a:rPr>
              <a:t>13</a:t>
            </a:fld>
            <a:endParaRPr lang="fr-FR" noProof="0">
              <a:latin typeface="+mj-lt"/>
            </a:endParaRPr>
          </a:p>
        </p:txBody>
      </p:sp>
      <p:sp>
        <p:nvSpPr>
          <p:cNvPr id="10" name="Titre 20">
            <a:extLst>
              <a:ext uri="{FF2B5EF4-FFF2-40B4-BE49-F238E27FC236}">
                <a16:creationId xmlns:a16="http://schemas.microsoft.com/office/drawing/2014/main" id="{E305D2F7-1DD5-DF28-4B3C-996E303DEDF3}"/>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Nettoyage &amp; traitement des données</a:t>
            </a:r>
          </a:p>
        </p:txBody>
      </p:sp>
      <p:sp>
        <p:nvSpPr>
          <p:cNvPr id="18" name="ZoneTexte 17">
            <a:extLst>
              <a:ext uri="{FF2B5EF4-FFF2-40B4-BE49-F238E27FC236}">
                <a16:creationId xmlns:a16="http://schemas.microsoft.com/office/drawing/2014/main" id="{90C1EA87-C52A-802D-D1FB-F0C9B0CC8D20}"/>
              </a:ext>
            </a:extLst>
          </p:cNvPr>
          <p:cNvSpPr txBox="1"/>
          <p:nvPr/>
        </p:nvSpPr>
        <p:spPr>
          <a:xfrm>
            <a:off x="561753" y="2297358"/>
            <a:ext cx="5089452" cy="3539430"/>
          </a:xfrm>
          <a:prstGeom prst="rect">
            <a:avLst/>
          </a:prstGeom>
          <a:noFill/>
        </p:spPr>
        <p:txBody>
          <a:bodyPr wrap="square" rtlCol="0">
            <a:spAutoFit/>
          </a:bodyPr>
          <a:lstStyle/>
          <a:p>
            <a:r>
              <a:rPr lang="fr-FR" sz="1600" u="sng" dirty="0"/>
              <a:t>Les étapes principales du nettoyage du dataset :</a:t>
            </a:r>
          </a:p>
          <a:p>
            <a:pPr marL="342900" indent="-342900">
              <a:buFont typeface="+mj-lt"/>
              <a:buAutoNum type="arabicParenR"/>
            </a:pPr>
            <a:endParaRPr lang="fr-FR" sz="1600" dirty="0"/>
          </a:p>
          <a:p>
            <a:pPr marL="342900" indent="-342900">
              <a:buFont typeface="+mj-lt"/>
              <a:buAutoNum type="arabicParenR"/>
            </a:pPr>
            <a:r>
              <a:rPr lang="fr-FR" sz="1600" dirty="0"/>
              <a:t>Détecter les valeurs aberrantes</a:t>
            </a:r>
          </a:p>
          <a:p>
            <a:pPr marL="342900" indent="-342900">
              <a:buFont typeface="+mj-lt"/>
              <a:buAutoNum type="arabicParenR"/>
            </a:pPr>
            <a:r>
              <a:rPr lang="fr-FR" sz="1600" dirty="0"/>
              <a:t>Les opérations de filtrage &amp; suppression des colonnes vides </a:t>
            </a:r>
          </a:p>
          <a:p>
            <a:pPr marL="342900" indent="-342900">
              <a:buFont typeface="+mj-lt"/>
              <a:buAutoNum type="arabicParenR"/>
            </a:pPr>
            <a:r>
              <a:rPr lang="fr-FR" sz="1600" dirty="0"/>
              <a:t>Gestion des unités différentes pour les consommations d’énergie </a:t>
            </a:r>
          </a:p>
          <a:p>
            <a:pPr marL="342900" indent="-342900">
              <a:buFont typeface="+mj-lt"/>
              <a:buAutoNum type="arabicParenR"/>
            </a:pPr>
            <a:r>
              <a:rPr lang="fr-FR" sz="1600" dirty="0"/>
              <a:t>Calcul de l’indice météorologique </a:t>
            </a:r>
          </a:p>
          <a:p>
            <a:pPr marL="342900" indent="-342900">
              <a:buFont typeface="+mj-lt"/>
              <a:buAutoNum type="arabicParenR"/>
            </a:pPr>
            <a:r>
              <a:rPr lang="fr-FR" sz="1600" dirty="0"/>
              <a:t>Imputation des données manquantes</a:t>
            </a:r>
          </a:p>
          <a:p>
            <a:pPr marL="342900" indent="-342900">
              <a:buFont typeface="+mj-lt"/>
              <a:buAutoNum type="arabicParenR"/>
            </a:pPr>
            <a:r>
              <a:rPr lang="fr-FR" sz="1600" b="1" dirty="0"/>
              <a:t>Correction des incohérences entre les variables</a:t>
            </a:r>
          </a:p>
          <a:p>
            <a:pPr marL="342900" indent="-342900">
              <a:buFont typeface="+mj-lt"/>
              <a:buAutoNum type="arabicParenR"/>
            </a:pPr>
            <a:endParaRPr lang="fr-FR" sz="1600" b="1" dirty="0"/>
          </a:p>
          <a:p>
            <a:r>
              <a:rPr lang="fr-FR" sz="1600" b="1" dirty="0"/>
              <a:t> </a:t>
            </a:r>
          </a:p>
          <a:p>
            <a:pPr marL="342900" indent="-342900">
              <a:buFont typeface="+mj-lt"/>
              <a:buAutoNum type="arabicParenR"/>
            </a:pPr>
            <a:endParaRPr lang="fr-FR" sz="1600" b="1" dirty="0"/>
          </a:p>
          <a:p>
            <a:pPr marL="342900" indent="-342900">
              <a:buFont typeface="+mj-lt"/>
              <a:buAutoNum type="arabicParenR"/>
            </a:pPr>
            <a:endParaRPr lang="fr-FR" sz="1600" dirty="0"/>
          </a:p>
        </p:txBody>
      </p:sp>
      <p:pic>
        <p:nvPicPr>
          <p:cNvPr id="6" name="Image 5">
            <a:extLst>
              <a:ext uri="{FF2B5EF4-FFF2-40B4-BE49-F238E27FC236}">
                <a16:creationId xmlns:a16="http://schemas.microsoft.com/office/drawing/2014/main" id="{A906E227-F923-4361-DE93-F440F102B141}"/>
              </a:ext>
            </a:extLst>
          </p:cNvPr>
          <p:cNvPicPr>
            <a:picLocks noChangeAspect="1"/>
          </p:cNvPicPr>
          <p:nvPr/>
        </p:nvPicPr>
        <p:blipFill>
          <a:blip r:embed="rId3"/>
          <a:stretch>
            <a:fillRect/>
          </a:stretch>
        </p:blipFill>
        <p:spPr>
          <a:xfrm>
            <a:off x="5710102" y="1589472"/>
            <a:ext cx="6188162" cy="4439333"/>
          </a:xfrm>
          <a:prstGeom prst="rect">
            <a:avLst/>
          </a:prstGeom>
        </p:spPr>
      </p:pic>
      <p:pic>
        <p:nvPicPr>
          <p:cNvPr id="7" name="Image 6">
            <a:extLst>
              <a:ext uri="{FF2B5EF4-FFF2-40B4-BE49-F238E27FC236}">
                <a16:creationId xmlns:a16="http://schemas.microsoft.com/office/drawing/2014/main" id="{98BF39EF-40EF-38BB-1DB2-57C78BEFA0A5}"/>
              </a:ext>
            </a:extLst>
          </p:cNvPr>
          <p:cNvPicPr>
            <a:picLocks noChangeAspect="1"/>
          </p:cNvPicPr>
          <p:nvPr/>
        </p:nvPicPr>
        <p:blipFill>
          <a:blip r:embed="rId4"/>
          <a:stretch>
            <a:fillRect/>
          </a:stretch>
        </p:blipFill>
        <p:spPr>
          <a:xfrm>
            <a:off x="10503196" y="2248785"/>
            <a:ext cx="1186028" cy="628738"/>
          </a:xfrm>
          <a:prstGeom prst="rect">
            <a:avLst/>
          </a:prstGeom>
        </p:spPr>
      </p:pic>
    </p:spTree>
    <p:extLst>
      <p:ext uri="{BB962C8B-B14F-4D97-AF65-F5344CB8AC3E}">
        <p14:creationId xmlns:p14="http://schemas.microsoft.com/office/powerpoint/2010/main" val="982697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F67D4A9-59D7-989C-B1C2-7DDD0B4A4995}"/>
              </a:ext>
            </a:extLst>
          </p:cNvPr>
          <p:cNvSpPr>
            <a:spLocks noGrp="1"/>
          </p:cNvSpPr>
          <p:nvPr>
            <p:ph type="dt" sz="half" idx="10"/>
          </p:nvPr>
        </p:nvSpPr>
        <p:spPr/>
        <p:txBody>
          <a:bodyPr/>
          <a:lstStyle/>
          <a:p>
            <a:pPr rtl="0"/>
            <a:fld id="{236BF84D-A613-4A59-A13A-24895DBEC7E8}" type="datetime1">
              <a:rPr lang="fr-FR" noProof="0" smtClean="0">
                <a:latin typeface="+mj-lt"/>
              </a:rPr>
              <a:t>23/04/2024</a:t>
            </a:fld>
            <a:endParaRPr lang="fr-FR" noProof="0">
              <a:latin typeface="+mj-lt"/>
            </a:endParaRPr>
          </a:p>
        </p:txBody>
      </p:sp>
      <p:sp>
        <p:nvSpPr>
          <p:cNvPr id="3" name="Espace réservé du pied de page 2">
            <a:extLst>
              <a:ext uri="{FF2B5EF4-FFF2-40B4-BE49-F238E27FC236}">
                <a16:creationId xmlns:a16="http://schemas.microsoft.com/office/drawing/2014/main" id="{E5EC2687-CA48-B903-1448-0254525A9181}"/>
              </a:ext>
            </a:extLst>
          </p:cNvPr>
          <p:cNvSpPr>
            <a:spLocks noGrp="1"/>
          </p:cNvSpPr>
          <p:nvPr>
            <p:ph type="ftr" sz="quarter" idx="11"/>
          </p:nvPr>
        </p:nvSpPr>
        <p:spPr/>
        <p:txBody>
          <a:bodyPr/>
          <a:lstStyle/>
          <a:p>
            <a:pPr rtl="0"/>
            <a:r>
              <a:rPr lang="fr-FR" noProof="0">
                <a:latin typeface="+mj-lt"/>
              </a:rPr>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DDA4C41B-073D-E942-84FA-756162D3E84E}"/>
              </a:ext>
            </a:extLst>
          </p:cNvPr>
          <p:cNvSpPr>
            <a:spLocks noGrp="1"/>
          </p:cNvSpPr>
          <p:nvPr>
            <p:ph type="sldNum" sz="quarter" idx="12"/>
          </p:nvPr>
        </p:nvSpPr>
        <p:spPr/>
        <p:txBody>
          <a:bodyPr/>
          <a:lstStyle/>
          <a:p>
            <a:pPr rtl="0"/>
            <a:fld id="{31FEFF75-79D2-EE46-877B-299D1510E681}" type="slidenum">
              <a:rPr lang="fr-FR" noProof="0" smtClean="0">
                <a:latin typeface="+mj-lt"/>
              </a:rPr>
              <a:t>14</a:t>
            </a:fld>
            <a:endParaRPr lang="fr-FR" noProof="0">
              <a:latin typeface="+mj-lt"/>
            </a:endParaRPr>
          </a:p>
        </p:txBody>
      </p:sp>
      <p:sp>
        <p:nvSpPr>
          <p:cNvPr id="10" name="Titre 20">
            <a:extLst>
              <a:ext uri="{FF2B5EF4-FFF2-40B4-BE49-F238E27FC236}">
                <a16:creationId xmlns:a16="http://schemas.microsoft.com/office/drawing/2014/main" id="{E305D2F7-1DD5-DF28-4B3C-996E303DEDF3}"/>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Nettoyage &amp; traitement des données</a:t>
            </a:r>
          </a:p>
        </p:txBody>
      </p:sp>
      <p:sp>
        <p:nvSpPr>
          <p:cNvPr id="18" name="ZoneTexte 17">
            <a:extLst>
              <a:ext uri="{FF2B5EF4-FFF2-40B4-BE49-F238E27FC236}">
                <a16:creationId xmlns:a16="http://schemas.microsoft.com/office/drawing/2014/main" id="{90C1EA87-C52A-802D-D1FB-F0C9B0CC8D20}"/>
              </a:ext>
            </a:extLst>
          </p:cNvPr>
          <p:cNvSpPr txBox="1"/>
          <p:nvPr/>
        </p:nvSpPr>
        <p:spPr>
          <a:xfrm>
            <a:off x="561753" y="2297358"/>
            <a:ext cx="5089452" cy="3539430"/>
          </a:xfrm>
          <a:prstGeom prst="rect">
            <a:avLst/>
          </a:prstGeom>
          <a:noFill/>
        </p:spPr>
        <p:txBody>
          <a:bodyPr wrap="square" rtlCol="0">
            <a:spAutoFit/>
          </a:bodyPr>
          <a:lstStyle/>
          <a:p>
            <a:r>
              <a:rPr lang="fr-FR" sz="1600" u="sng" dirty="0"/>
              <a:t>Les étapes principales du nettoyage du dataset :</a:t>
            </a:r>
          </a:p>
          <a:p>
            <a:pPr marL="342900" indent="-342900">
              <a:buFont typeface="+mj-lt"/>
              <a:buAutoNum type="arabicParenR"/>
            </a:pPr>
            <a:endParaRPr lang="fr-FR" sz="1600" dirty="0"/>
          </a:p>
          <a:p>
            <a:pPr marL="342900" indent="-342900">
              <a:buFont typeface="+mj-lt"/>
              <a:buAutoNum type="arabicParenR"/>
            </a:pPr>
            <a:r>
              <a:rPr lang="fr-FR" sz="1600" dirty="0"/>
              <a:t>Détecter les valeurs aberrantes</a:t>
            </a:r>
          </a:p>
          <a:p>
            <a:pPr marL="342900" indent="-342900">
              <a:buFont typeface="+mj-lt"/>
              <a:buAutoNum type="arabicParenR"/>
            </a:pPr>
            <a:r>
              <a:rPr lang="fr-FR" sz="1600" dirty="0"/>
              <a:t>Les opérations de filtrage &amp; suppression des colonnes vides </a:t>
            </a:r>
          </a:p>
          <a:p>
            <a:pPr marL="342900" indent="-342900">
              <a:buFont typeface="+mj-lt"/>
              <a:buAutoNum type="arabicParenR"/>
            </a:pPr>
            <a:r>
              <a:rPr lang="fr-FR" sz="1600" dirty="0"/>
              <a:t>Gestion des unités différentes pour les consommations d’énergie </a:t>
            </a:r>
          </a:p>
          <a:p>
            <a:pPr marL="342900" indent="-342900">
              <a:buFont typeface="+mj-lt"/>
              <a:buAutoNum type="arabicParenR"/>
            </a:pPr>
            <a:r>
              <a:rPr lang="fr-FR" sz="1600" dirty="0"/>
              <a:t>Calcul de l’indice météorologique</a:t>
            </a:r>
          </a:p>
          <a:p>
            <a:pPr marL="342900" indent="-342900">
              <a:buFont typeface="+mj-lt"/>
              <a:buAutoNum type="arabicParenR"/>
            </a:pPr>
            <a:r>
              <a:rPr lang="fr-FR" sz="1600" dirty="0"/>
              <a:t>Imputation des données manquantes</a:t>
            </a:r>
          </a:p>
          <a:p>
            <a:pPr marL="342900" indent="-342900">
              <a:buFont typeface="+mj-lt"/>
              <a:buAutoNum type="arabicParenR"/>
            </a:pPr>
            <a:r>
              <a:rPr lang="fr-FR" sz="1600" b="1" dirty="0"/>
              <a:t>Correction des incohérences entre les variables</a:t>
            </a:r>
          </a:p>
          <a:p>
            <a:pPr marL="342900" indent="-342900">
              <a:buFont typeface="+mj-lt"/>
              <a:buAutoNum type="arabicParenR"/>
            </a:pPr>
            <a:endParaRPr lang="fr-FR" sz="1600" b="1" dirty="0"/>
          </a:p>
          <a:p>
            <a:r>
              <a:rPr lang="fr-FR" sz="1600" b="1" dirty="0"/>
              <a:t> </a:t>
            </a:r>
          </a:p>
          <a:p>
            <a:pPr marL="342900" indent="-342900">
              <a:buFont typeface="+mj-lt"/>
              <a:buAutoNum type="arabicParenR"/>
            </a:pPr>
            <a:endParaRPr lang="fr-FR" sz="1600" b="1" dirty="0"/>
          </a:p>
          <a:p>
            <a:pPr marL="342900" indent="-342900">
              <a:buFont typeface="+mj-lt"/>
              <a:buAutoNum type="arabicParenR"/>
            </a:pPr>
            <a:endParaRPr lang="fr-FR" sz="1600" dirty="0"/>
          </a:p>
        </p:txBody>
      </p:sp>
      <p:pic>
        <p:nvPicPr>
          <p:cNvPr id="8" name="Image 7">
            <a:extLst>
              <a:ext uri="{FF2B5EF4-FFF2-40B4-BE49-F238E27FC236}">
                <a16:creationId xmlns:a16="http://schemas.microsoft.com/office/drawing/2014/main" id="{17783061-CB6E-FDC6-A72F-B5AB51FB54FD}"/>
              </a:ext>
            </a:extLst>
          </p:cNvPr>
          <p:cNvPicPr>
            <a:picLocks noChangeAspect="1"/>
          </p:cNvPicPr>
          <p:nvPr/>
        </p:nvPicPr>
        <p:blipFill>
          <a:blip r:embed="rId3"/>
          <a:stretch>
            <a:fillRect/>
          </a:stretch>
        </p:blipFill>
        <p:spPr>
          <a:xfrm>
            <a:off x="5750738" y="2090850"/>
            <a:ext cx="5719724" cy="3552337"/>
          </a:xfrm>
          <a:prstGeom prst="rect">
            <a:avLst/>
          </a:prstGeom>
        </p:spPr>
      </p:pic>
    </p:spTree>
    <p:extLst>
      <p:ext uri="{BB962C8B-B14F-4D97-AF65-F5344CB8AC3E}">
        <p14:creationId xmlns:p14="http://schemas.microsoft.com/office/powerpoint/2010/main" val="345333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2E85A-7749-23BC-F8E0-D7FE2CA4397D}"/>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D23C83E-B14C-5154-BDE6-962609EC9DCE}"/>
              </a:ext>
            </a:extLst>
          </p:cNvPr>
          <p:cNvSpPr>
            <a:spLocks noGrp="1"/>
          </p:cNvSpPr>
          <p:nvPr>
            <p:ph type="body" idx="13"/>
          </p:nvPr>
        </p:nvSpPr>
        <p:spPr>
          <a:xfrm>
            <a:off x="1524000" y="5286195"/>
            <a:ext cx="10449464" cy="545261"/>
          </a:xfrm>
        </p:spPr>
        <p:txBody>
          <a:bodyPr>
            <a:normAutofit/>
          </a:bodyPr>
          <a:lstStyle/>
          <a:p>
            <a:r>
              <a:rPr lang="fr-FR" dirty="0"/>
              <a:t>Appréhender le comportement de nos variables</a:t>
            </a:r>
          </a:p>
        </p:txBody>
      </p:sp>
      <p:sp>
        <p:nvSpPr>
          <p:cNvPr id="10" name="Titre 9">
            <a:extLst>
              <a:ext uri="{FF2B5EF4-FFF2-40B4-BE49-F238E27FC236}">
                <a16:creationId xmlns:a16="http://schemas.microsoft.com/office/drawing/2014/main" id="{7326286A-C007-C2C5-5AEA-255485040FE7}"/>
              </a:ext>
            </a:extLst>
          </p:cNvPr>
          <p:cNvSpPr>
            <a:spLocks noGrp="1"/>
          </p:cNvSpPr>
          <p:nvPr>
            <p:ph type="ctrTitle"/>
          </p:nvPr>
        </p:nvSpPr>
        <p:spPr>
          <a:xfrm>
            <a:off x="1524000" y="2715790"/>
            <a:ext cx="10346968" cy="2387600"/>
          </a:xfrm>
        </p:spPr>
        <p:txBody>
          <a:bodyPr>
            <a:normAutofit/>
          </a:bodyPr>
          <a:lstStyle/>
          <a:p>
            <a:r>
              <a:rPr lang="fr-FR" dirty="0">
                <a:latin typeface="+mn-lt"/>
              </a:rPr>
              <a:t>III. Analyse exploratoire</a:t>
            </a:r>
          </a:p>
        </p:txBody>
      </p:sp>
    </p:spTree>
    <p:extLst>
      <p:ext uri="{BB962C8B-B14F-4D97-AF65-F5344CB8AC3E}">
        <p14:creationId xmlns:p14="http://schemas.microsoft.com/office/powerpoint/2010/main" val="220592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BDC2732-6E55-565C-BE79-4605B12EF96D}"/>
              </a:ext>
            </a:extLst>
          </p:cNvPr>
          <p:cNvSpPr>
            <a:spLocks noGrp="1"/>
          </p:cNvSpPr>
          <p:nvPr>
            <p:ph type="dt" sz="half" idx="10"/>
          </p:nvPr>
        </p:nvSpPr>
        <p:spPr/>
        <p:txBody>
          <a:bodyPr/>
          <a:lstStyle/>
          <a:p>
            <a:pPr rtl="0"/>
            <a:fld id="{00FF6902-A85F-44DE-ACE5-56FAF7D64961}"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B1216DDB-87B5-B054-AD68-1248F1E7C791}"/>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13EF1D14-344B-A275-F206-6663D8D526C7}"/>
              </a:ext>
            </a:extLst>
          </p:cNvPr>
          <p:cNvSpPr>
            <a:spLocks noGrp="1"/>
          </p:cNvSpPr>
          <p:nvPr>
            <p:ph type="sldNum" sz="quarter" idx="12"/>
          </p:nvPr>
        </p:nvSpPr>
        <p:spPr/>
        <p:txBody>
          <a:bodyPr/>
          <a:lstStyle/>
          <a:p>
            <a:pPr rtl="0"/>
            <a:fld id="{31FEFF75-79D2-EE46-877B-299D1510E681}" type="slidenum">
              <a:rPr lang="fr-FR" noProof="0" smtClean="0"/>
              <a:t>16</a:t>
            </a:fld>
            <a:endParaRPr lang="fr-FR" noProof="0"/>
          </a:p>
        </p:txBody>
      </p:sp>
      <p:sp>
        <p:nvSpPr>
          <p:cNvPr id="8" name="Titre 20">
            <a:extLst>
              <a:ext uri="{FF2B5EF4-FFF2-40B4-BE49-F238E27FC236}">
                <a16:creationId xmlns:a16="http://schemas.microsoft.com/office/drawing/2014/main" id="{045A019F-2F46-F8E6-7D9F-201672762270}"/>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La distribution de nos variables clés</a:t>
            </a:r>
          </a:p>
        </p:txBody>
      </p:sp>
      <p:sp>
        <p:nvSpPr>
          <p:cNvPr id="9" name="Titre 20">
            <a:extLst>
              <a:ext uri="{FF2B5EF4-FFF2-40B4-BE49-F238E27FC236}">
                <a16:creationId xmlns:a16="http://schemas.microsoft.com/office/drawing/2014/main" id="{653902F3-1A4D-40B6-CD69-1232AC0EDA0B}"/>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descriptive des variables</a:t>
            </a:r>
          </a:p>
        </p:txBody>
      </p:sp>
      <p:pic>
        <p:nvPicPr>
          <p:cNvPr id="7" name="Image 6">
            <a:extLst>
              <a:ext uri="{FF2B5EF4-FFF2-40B4-BE49-F238E27FC236}">
                <a16:creationId xmlns:a16="http://schemas.microsoft.com/office/drawing/2014/main" id="{59F7E512-034D-7DD4-7CD5-4BEAC11C2111}"/>
              </a:ext>
            </a:extLst>
          </p:cNvPr>
          <p:cNvPicPr>
            <a:picLocks noChangeAspect="1"/>
          </p:cNvPicPr>
          <p:nvPr/>
        </p:nvPicPr>
        <p:blipFill>
          <a:blip r:embed="rId3"/>
          <a:stretch>
            <a:fillRect/>
          </a:stretch>
        </p:blipFill>
        <p:spPr>
          <a:xfrm>
            <a:off x="102394" y="2397073"/>
            <a:ext cx="3960626" cy="2611281"/>
          </a:xfrm>
          <a:prstGeom prst="rect">
            <a:avLst/>
          </a:prstGeom>
        </p:spPr>
      </p:pic>
      <p:pic>
        <p:nvPicPr>
          <p:cNvPr id="11" name="Image 10">
            <a:extLst>
              <a:ext uri="{FF2B5EF4-FFF2-40B4-BE49-F238E27FC236}">
                <a16:creationId xmlns:a16="http://schemas.microsoft.com/office/drawing/2014/main" id="{3C9AC221-26A7-A99E-83AC-0074EE158626}"/>
              </a:ext>
            </a:extLst>
          </p:cNvPr>
          <p:cNvPicPr>
            <a:picLocks noChangeAspect="1"/>
          </p:cNvPicPr>
          <p:nvPr/>
        </p:nvPicPr>
        <p:blipFill rotWithShape="1">
          <a:blip r:embed="rId4"/>
          <a:srcRect t="1710"/>
          <a:stretch/>
        </p:blipFill>
        <p:spPr>
          <a:xfrm>
            <a:off x="4063019" y="2356987"/>
            <a:ext cx="3973219" cy="2815570"/>
          </a:xfrm>
          <a:prstGeom prst="rect">
            <a:avLst/>
          </a:prstGeom>
        </p:spPr>
      </p:pic>
      <p:pic>
        <p:nvPicPr>
          <p:cNvPr id="13" name="Image 12">
            <a:extLst>
              <a:ext uri="{FF2B5EF4-FFF2-40B4-BE49-F238E27FC236}">
                <a16:creationId xmlns:a16="http://schemas.microsoft.com/office/drawing/2014/main" id="{D6EA406C-9982-E050-208C-3B8B5CCA266D}"/>
              </a:ext>
            </a:extLst>
          </p:cNvPr>
          <p:cNvPicPr>
            <a:picLocks noChangeAspect="1"/>
          </p:cNvPicPr>
          <p:nvPr/>
        </p:nvPicPr>
        <p:blipFill>
          <a:blip r:embed="rId5"/>
          <a:stretch>
            <a:fillRect/>
          </a:stretch>
        </p:blipFill>
        <p:spPr>
          <a:xfrm>
            <a:off x="7987228" y="2292539"/>
            <a:ext cx="3908011" cy="2815570"/>
          </a:xfrm>
          <a:prstGeom prst="rect">
            <a:avLst/>
          </a:prstGeom>
        </p:spPr>
      </p:pic>
    </p:spTree>
    <p:extLst>
      <p:ext uri="{BB962C8B-B14F-4D97-AF65-F5344CB8AC3E}">
        <p14:creationId xmlns:p14="http://schemas.microsoft.com/office/powerpoint/2010/main" val="377472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17</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Interaction de nos deux variables cibles, avec la surface totale</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descriptive des variables</a:t>
            </a:r>
          </a:p>
        </p:txBody>
      </p:sp>
      <p:pic>
        <p:nvPicPr>
          <p:cNvPr id="6" name="Image 5">
            <a:extLst>
              <a:ext uri="{FF2B5EF4-FFF2-40B4-BE49-F238E27FC236}">
                <a16:creationId xmlns:a16="http://schemas.microsoft.com/office/drawing/2014/main" id="{54083C95-7898-7C31-CB65-5A9DE4E50563}"/>
              </a:ext>
            </a:extLst>
          </p:cNvPr>
          <p:cNvPicPr>
            <a:picLocks noChangeAspect="1"/>
          </p:cNvPicPr>
          <p:nvPr/>
        </p:nvPicPr>
        <p:blipFill>
          <a:blip r:embed="rId3"/>
          <a:stretch>
            <a:fillRect/>
          </a:stretch>
        </p:blipFill>
        <p:spPr>
          <a:xfrm>
            <a:off x="230609" y="2237314"/>
            <a:ext cx="5618622" cy="3636336"/>
          </a:xfrm>
          <a:prstGeom prst="rect">
            <a:avLst/>
          </a:prstGeom>
        </p:spPr>
      </p:pic>
      <p:pic>
        <p:nvPicPr>
          <p:cNvPr id="10" name="Image 9">
            <a:extLst>
              <a:ext uri="{FF2B5EF4-FFF2-40B4-BE49-F238E27FC236}">
                <a16:creationId xmlns:a16="http://schemas.microsoft.com/office/drawing/2014/main" id="{FCB9D8BD-D11E-313C-D0AA-B6B122C778C1}"/>
              </a:ext>
            </a:extLst>
          </p:cNvPr>
          <p:cNvPicPr>
            <a:picLocks noChangeAspect="1"/>
          </p:cNvPicPr>
          <p:nvPr/>
        </p:nvPicPr>
        <p:blipFill>
          <a:blip r:embed="rId4"/>
          <a:stretch>
            <a:fillRect/>
          </a:stretch>
        </p:blipFill>
        <p:spPr>
          <a:xfrm>
            <a:off x="6224322" y="2237314"/>
            <a:ext cx="5714636" cy="3691115"/>
          </a:xfrm>
          <a:prstGeom prst="rect">
            <a:avLst/>
          </a:prstGeom>
        </p:spPr>
      </p:pic>
    </p:spTree>
    <p:extLst>
      <p:ext uri="{BB962C8B-B14F-4D97-AF65-F5344CB8AC3E}">
        <p14:creationId xmlns:p14="http://schemas.microsoft.com/office/powerpoint/2010/main" val="2392031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E085-C61A-2066-0D6A-BB4474F6E54F}"/>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2EDA8DD-8927-AF03-ACB8-D6AB73E065BB}"/>
              </a:ext>
            </a:extLst>
          </p:cNvPr>
          <p:cNvSpPr>
            <a:spLocks noGrp="1"/>
          </p:cNvSpPr>
          <p:nvPr>
            <p:ph type="body" idx="13"/>
          </p:nvPr>
        </p:nvSpPr>
        <p:spPr>
          <a:xfrm>
            <a:off x="1524000" y="5286195"/>
            <a:ext cx="10449464" cy="657405"/>
          </a:xfrm>
        </p:spPr>
        <p:txBody>
          <a:bodyPr>
            <a:normAutofit/>
          </a:bodyPr>
          <a:lstStyle/>
          <a:p>
            <a:r>
              <a:rPr lang="fr-FR" dirty="0"/>
              <a:t>Traiter les données pour que celles-ci soient entrainées dans des modèles de machine learning</a:t>
            </a:r>
          </a:p>
        </p:txBody>
      </p:sp>
      <p:sp>
        <p:nvSpPr>
          <p:cNvPr id="10" name="Titre 9">
            <a:extLst>
              <a:ext uri="{FF2B5EF4-FFF2-40B4-BE49-F238E27FC236}">
                <a16:creationId xmlns:a16="http://schemas.microsoft.com/office/drawing/2014/main" id="{2FD916A2-EFE1-3E79-E76F-847498097424}"/>
              </a:ext>
            </a:extLst>
          </p:cNvPr>
          <p:cNvSpPr>
            <a:spLocks noGrp="1"/>
          </p:cNvSpPr>
          <p:nvPr>
            <p:ph type="ctrTitle"/>
          </p:nvPr>
        </p:nvSpPr>
        <p:spPr>
          <a:xfrm>
            <a:off x="1524000" y="2715790"/>
            <a:ext cx="10035396" cy="2387600"/>
          </a:xfrm>
        </p:spPr>
        <p:txBody>
          <a:bodyPr>
            <a:normAutofit/>
          </a:bodyPr>
          <a:lstStyle/>
          <a:p>
            <a:r>
              <a:rPr lang="fr-FR" dirty="0">
                <a:latin typeface="+mn-lt"/>
              </a:rPr>
              <a:t>IV. Le Pre-</a:t>
            </a:r>
            <a:r>
              <a:rPr lang="fr-FR" dirty="0" err="1">
                <a:latin typeface="+mn-lt"/>
              </a:rPr>
              <a:t>processing</a:t>
            </a:r>
            <a:endParaRPr lang="fr-FR" dirty="0">
              <a:latin typeface="+mn-lt"/>
            </a:endParaRPr>
          </a:p>
        </p:txBody>
      </p:sp>
    </p:spTree>
    <p:extLst>
      <p:ext uri="{BB962C8B-B14F-4D97-AF65-F5344CB8AC3E}">
        <p14:creationId xmlns:p14="http://schemas.microsoft.com/office/powerpoint/2010/main" val="581102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19</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encodage de nos variables catégorielles </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Pré-Traitement des données</a:t>
            </a:r>
          </a:p>
        </p:txBody>
      </p:sp>
      <p:pic>
        <p:nvPicPr>
          <p:cNvPr id="6" name="Image 5">
            <a:extLst>
              <a:ext uri="{FF2B5EF4-FFF2-40B4-BE49-F238E27FC236}">
                <a16:creationId xmlns:a16="http://schemas.microsoft.com/office/drawing/2014/main" id="{99FA82FB-D809-C69C-1F0F-CC2700FCBA33}"/>
              </a:ext>
            </a:extLst>
          </p:cNvPr>
          <p:cNvPicPr>
            <a:picLocks noChangeAspect="1"/>
          </p:cNvPicPr>
          <p:nvPr/>
        </p:nvPicPr>
        <p:blipFill>
          <a:blip r:embed="rId3"/>
          <a:stretch>
            <a:fillRect/>
          </a:stretch>
        </p:blipFill>
        <p:spPr>
          <a:xfrm>
            <a:off x="1366782" y="2848637"/>
            <a:ext cx="4007976" cy="1997125"/>
          </a:xfrm>
          <a:prstGeom prst="rect">
            <a:avLst/>
          </a:prstGeom>
          <a:ln>
            <a:solidFill>
              <a:schemeClr val="tx1"/>
            </a:solidFill>
          </a:ln>
        </p:spPr>
      </p:pic>
      <p:pic>
        <p:nvPicPr>
          <p:cNvPr id="7" name="Image 6">
            <a:extLst>
              <a:ext uri="{FF2B5EF4-FFF2-40B4-BE49-F238E27FC236}">
                <a16:creationId xmlns:a16="http://schemas.microsoft.com/office/drawing/2014/main" id="{FAE63ADE-5688-6F51-66A8-6CF73C81AA61}"/>
              </a:ext>
            </a:extLst>
          </p:cNvPr>
          <p:cNvPicPr>
            <a:picLocks noChangeAspect="1"/>
          </p:cNvPicPr>
          <p:nvPr/>
        </p:nvPicPr>
        <p:blipFill>
          <a:blip r:embed="rId4"/>
          <a:stretch>
            <a:fillRect/>
          </a:stretch>
        </p:blipFill>
        <p:spPr>
          <a:xfrm>
            <a:off x="6716534" y="1876719"/>
            <a:ext cx="3865170" cy="3696794"/>
          </a:xfrm>
          <a:prstGeom prst="rect">
            <a:avLst/>
          </a:prstGeom>
        </p:spPr>
      </p:pic>
      <p:sp>
        <p:nvSpPr>
          <p:cNvPr id="5" name="Rectangle : coins arrondis 4">
            <a:extLst>
              <a:ext uri="{FF2B5EF4-FFF2-40B4-BE49-F238E27FC236}">
                <a16:creationId xmlns:a16="http://schemas.microsoft.com/office/drawing/2014/main" id="{E3DC5185-E9FD-D821-5038-C38F239F7574}"/>
              </a:ext>
            </a:extLst>
          </p:cNvPr>
          <p:cNvSpPr/>
          <p:nvPr/>
        </p:nvSpPr>
        <p:spPr>
          <a:xfrm>
            <a:off x="1350335" y="3955311"/>
            <a:ext cx="4024423" cy="903767"/>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266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2B178B4-CDED-454C-BED2-2E2B10ADA703}"/>
              </a:ext>
            </a:extLst>
          </p:cNvPr>
          <p:cNvSpPr>
            <a:spLocks noGrp="1"/>
          </p:cNvSpPr>
          <p:nvPr>
            <p:ph type="ctrTitle"/>
          </p:nvPr>
        </p:nvSpPr>
        <p:spPr/>
        <p:txBody>
          <a:bodyPr rtlCol="0"/>
          <a:lstStyle/>
          <a:p>
            <a:pPr rtl="0"/>
            <a:r>
              <a:rPr lang="fr-FR" dirty="0">
                <a:latin typeface="+mj-lt"/>
              </a:rPr>
              <a:t>Sommaire de la présentation:</a:t>
            </a:r>
          </a:p>
        </p:txBody>
      </p:sp>
      <p:sp>
        <p:nvSpPr>
          <p:cNvPr id="7" name="Espace réservé du texte 6">
            <a:extLst>
              <a:ext uri="{FF2B5EF4-FFF2-40B4-BE49-F238E27FC236}">
                <a16:creationId xmlns:a16="http://schemas.microsoft.com/office/drawing/2014/main" id="{54E9E228-B02C-3941-B458-23CB2D67B476}"/>
              </a:ext>
            </a:extLst>
          </p:cNvPr>
          <p:cNvSpPr>
            <a:spLocks noGrp="1"/>
          </p:cNvSpPr>
          <p:nvPr>
            <p:ph type="body" sz="quarter" idx="14"/>
          </p:nvPr>
        </p:nvSpPr>
        <p:spPr>
          <a:xfrm>
            <a:off x="1681988" y="1724439"/>
            <a:ext cx="10134371" cy="3409122"/>
          </a:xfrm>
        </p:spPr>
        <p:txBody>
          <a:bodyPr rtlCol="0">
            <a:normAutofit/>
          </a:bodyPr>
          <a:lstStyle/>
          <a:p>
            <a:pPr marL="571500" indent="-571500" rtl="0">
              <a:buFont typeface="+mj-lt"/>
              <a:buAutoNum type="romanUcPeriod"/>
            </a:pPr>
            <a:r>
              <a:rPr lang="fr-FR" sz="2800" dirty="0"/>
              <a:t>Contexte &amp; définition de la mission</a:t>
            </a:r>
          </a:p>
          <a:p>
            <a:pPr marL="571500" indent="-571500" rtl="0">
              <a:buFont typeface="+mj-lt"/>
              <a:buAutoNum type="romanUcPeriod"/>
            </a:pPr>
            <a:r>
              <a:rPr lang="fr-FR" sz="2800" dirty="0"/>
              <a:t>Nettoyage des données</a:t>
            </a:r>
          </a:p>
          <a:p>
            <a:pPr marL="571500" indent="-571500" rtl="0">
              <a:buFont typeface="+mj-lt"/>
              <a:buAutoNum type="romanUcPeriod"/>
            </a:pPr>
            <a:r>
              <a:rPr lang="fr-FR" sz="2800" dirty="0"/>
              <a:t>Approche descriptive &amp; exploratoire des données</a:t>
            </a:r>
          </a:p>
          <a:p>
            <a:pPr marL="571500" indent="-571500" rtl="0">
              <a:buFont typeface="+mj-lt"/>
              <a:buAutoNum type="romanUcPeriod"/>
            </a:pPr>
            <a:r>
              <a:rPr lang="fr-FR" sz="2800" dirty="0"/>
              <a:t>Le pré-traitement des données </a:t>
            </a:r>
          </a:p>
          <a:p>
            <a:pPr marL="571500" indent="-571500" rtl="0">
              <a:buFont typeface="+mj-lt"/>
              <a:buAutoNum type="romanUcPeriod"/>
            </a:pPr>
            <a:r>
              <a:rPr lang="fr-FR" sz="2800" dirty="0"/>
              <a:t>Modélisation</a:t>
            </a:r>
          </a:p>
          <a:p>
            <a:pPr marL="571500" indent="-571500" rtl="0">
              <a:buFont typeface="+mj-lt"/>
              <a:buAutoNum type="romanUcPeriod"/>
            </a:pPr>
            <a:r>
              <a:rPr lang="fr-FR" sz="2800" dirty="0"/>
              <a:t>Conclusion et réponse à la problématique</a:t>
            </a:r>
          </a:p>
        </p:txBody>
      </p:sp>
      <p:sp>
        <p:nvSpPr>
          <p:cNvPr id="2" name="Espace réservé de la date 1">
            <a:extLst>
              <a:ext uri="{FF2B5EF4-FFF2-40B4-BE49-F238E27FC236}">
                <a16:creationId xmlns:a16="http://schemas.microsoft.com/office/drawing/2014/main" id="{0FDECD94-1A69-835B-A45B-56F1ADDDBF7B}"/>
              </a:ext>
            </a:extLst>
          </p:cNvPr>
          <p:cNvSpPr>
            <a:spLocks noGrp="1"/>
          </p:cNvSpPr>
          <p:nvPr>
            <p:ph type="dt" sz="half" idx="10"/>
          </p:nvPr>
        </p:nvSpPr>
        <p:spPr/>
        <p:txBody>
          <a:bodyPr/>
          <a:lstStyle/>
          <a:p>
            <a:pPr rtl="0"/>
            <a:fld id="{EEA57113-A208-41E4-B6F5-97AF98528105}" type="datetime1">
              <a:rPr lang="fr-FR" noProof="0" smtClean="0"/>
              <a:t>23/04/2024</a:t>
            </a:fld>
            <a:endParaRPr lang="fr-FR" noProof="0"/>
          </a:p>
        </p:txBody>
      </p:sp>
      <p:sp>
        <p:nvSpPr>
          <p:cNvPr id="4" name="Espace réservé du pied de page 3">
            <a:extLst>
              <a:ext uri="{FF2B5EF4-FFF2-40B4-BE49-F238E27FC236}">
                <a16:creationId xmlns:a16="http://schemas.microsoft.com/office/drawing/2014/main" id="{F43A4136-D8C4-8767-07E5-B02B093D936D}"/>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5" name="Espace réservé du numéro de diapositive 4">
            <a:extLst>
              <a:ext uri="{FF2B5EF4-FFF2-40B4-BE49-F238E27FC236}">
                <a16:creationId xmlns:a16="http://schemas.microsoft.com/office/drawing/2014/main" id="{6B2BB470-3217-500C-672C-F0CFF05273F5}"/>
              </a:ext>
            </a:extLst>
          </p:cNvPr>
          <p:cNvSpPr>
            <a:spLocks noGrp="1"/>
          </p:cNvSpPr>
          <p:nvPr>
            <p:ph type="sldNum" sz="quarter" idx="12"/>
          </p:nvPr>
        </p:nvSpPr>
        <p:spPr/>
        <p:txBody>
          <a:bodyPr/>
          <a:lstStyle/>
          <a:p>
            <a:pPr rtl="0"/>
            <a:fld id="{31FEFF75-79D2-EE46-877B-299D1510E681}" type="slidenum">
              <a:rPr lang="fr-FR" noProof="0" smtClean="0"/>
              <a:t>2</a:t>
            </a:fld>
            <a:endParaRPr lang="fr-FR" noProof="0" dirty="0"/>
          </a:p>
        </p:txBody>
      </p:sp>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20</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L’encodage de nos variables catégorielles </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III. Analyse descriptive des variables</a:t>
            </a:r>
          </a:p>
        </p:txBody>
      </p:sp>
      <p:pic>
        <p:nvPicPr>
          <p:cNvPr id="11" name="Image 10">
            <a:extLst>
              <a:ext uri="{FF2B5EF4-FFF2-40B4-BE49-F238E27FC236}">
                <a16:creationId xmlns:a16="http://schemas.microsoft.com/office/drawing/2014/main" id="{5AF2EE2A-361F-E0DE-960D-036988F5B44D}"/>
              </a:ext>
            </a:extLst>
          </p:cNvPr>
          <p:cNvPicPr>
            <a:picLocks noChangeAspect="1"/>
          </p:cNvPicPr>
          <p:nvPr/>
        </p:nvPicPr>
        <p:blipFill>
          <a:blip r:embed="rId3"/>
          <a:stretch>
            <a:fillRect/>
          </a:stretch>
        </p:blipFill>
        <p:spPr>
          <a:xfrm>
            <a:off x="349905" y="1508081"/>
            <a:ext cx="6915970" cy="4848269"/>
          </a:xfrm>
          <a:prstGeom prst="rect">
            <a:avLst/>
          </a:prstGeom>
        </p:spPr>
      </p:pic>
      <p:pic>
        <p:nvPicPr>
          <p:cNvPr id="13" name="Image 12">
            <a:extLst>
              <a:ext uri="{FF2B5EF4-FFF2-40B4-BE49-F238E27FC236}">
                <a16:creationId xmlns:a16="http://schemas.microsoft.com/office/drawing/2014/main" id="{BE18FE6A-083E-82AD-B9AF-1B3A442E4C54}"/>
              </a:ext>
            </a:extLst>
          </p:cNvPr>
          <p:cNvPicPr>
            <a:picLocks noChangeAspect="1"/>
          </p:cNvPicPr>
          <p:nvPr/>
        </p:nvPicPr>
        <p:blipFill>
          <a:blip r:embed="rId4"/>
          <a:stretch>
            <a:fillRect/>
          </a:stretch>
        </p:blipFill>
        <p:spPr>
          <a:xfrm>
            <a:off x="7305830" y="1500913"/>
            <a:ext cx="4456072" cy="4855437"/>
          </a:xfrm>
          <a:prstGeom prst="rect">
            <a:avLst/>
          </a:prstGeom>
        </p:spPr>
      </p:pic>
      <p:cxnSp>
        <p:nvCxnSpPr>
          <p:cNvPr id="6" name="Connecteur droit 5">
            <a:extLst>
              <a:ext uri="{FF2B5EF4-FFF2-40B4-BE49-F238E27FC236}">
                <a16:creationId xmlns:a16="http://schemas.microsoft.com/office/drawing/2014/main" id="{3CD45B15-0645-4B04-D508-3D84883F986C}"/>
              </a:ext>
            </a:extLst>
          </p:cNvPr>
          <p:cNvCxnSpPr>
            <a:cxnSpLocks/>
          </p:cNvCxnSpPr>
          <p:nvPr/>
        </p:nvCxnSpPr>
        <p:spPr>
          <a:xfrm>
            <a:off x="7819052" y="2850502"/>
            <a:ext cx="4212000" cy="0"/>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89825B07-7D9F-B0DB-7198-29A5B9433258}"/>
              </a:ext>
            </a:extLst>
          </p:cNvPr>
          <p:cNvCxnSpPr>
            <a:cxnSpLocks/>
          </p:cNvCxnSpPr>
          <p:nvPr/>
        </p:nvCxnSpPr>
        <p:spPr>
          <a:xfrm>
            <a:off x="7892142" y="5652796"/>
            <a:ext cx="4212000" cy="0"/>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92E9A70-4BAA-F958-0FB9-C7EE569B8E7E}"/>
              </a:ext>
            </a:extLst>
          </p:cNvPr>
          <p:cNvCxnSpPr>
            <a:cxnSpLocks/>
          </p:cNvCxnSpPr>
          <p:nvPr/>
        </p:nvCxnSpPr>
        <p:spPr>
          <a:xfrm>
            <a:off x="838200" y="5450633"/>
            <a:ext cx="6467630" cy="0"/>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BAE1929F-F430-C16D-E57F-25F960928ED9}"/>
              </a:ext>
            </a:extLst>
          </p:cNvPr>
          <p:cNvCxnSpPr>
            <a:cxnSpLocks/>
          </p:cNvCxnSpPr>
          <p:nvPr/>
        </p:nvCxnSpPr>
        <p:spPr>
          <a:xfrm>
            <a:off x="883298" y="2621902"/>
            <a:ext cx="6467630" cy="0"/>
          </a:xfrm>
          <a:prstGeom prst="line">
            <a:avLst/>
          </a:prstGeom>
          <a:ln w="95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913457B9-E66B-7844-FC62-ED3377B49FFD}"/>
              </a:ext>
            </a:extLst>
          </p:cNvPr>
          <p:cNvSpPr txBox="1"/>
          <p:nvPr/>
        </p:nvSpPr>
        <p:spPr>
          <a:xfrm>
            <a:off x="5181600" y="4049429"/>
            <a:ext cx="1127760" cy="369332"/>
          </a:xfrm>
          <a:prstGeom prst="rect">
            <a:avLst/>
          </a:prstGeom>
          <a:noFill/>
        </p:spPr>
        <p:txBody>
          <a:bodyPr wrap="square" rtlCol="0">
            <a:spAutoFit/>
          </a:bodyPr>
          <a:lstStyle/>
          <a:p>
            <a:r>
              <a:rPr lang="fr-FR" dirty="0" err="1"/>
              <a:t>Others</a:t>
            </a:r>
            <a:endParaRPr lang="fr-FR" dirty="0"/>
          </a:p>
        </p:txBody>
      </p:sp>
      <p:sp>
        <p:nvSpPr>
          <p:cNvPr id="20" name="ZoneTexte 19">
            <a:extLst>
              <a:ext uri="{FF2B5EF4-FFF2-40B4-BE49-F238E27FC236}">
                <a16:creationId xmlns:a16="http://schemas.microsoft.com/office/drawing/2014/main" id="{99608AC0-3027-C223-8906-32F6E5031C97}"/>
              </a:ext>
            </a:extLst>
          </p:cNvPr>
          <p:cNvSpPr txBox="1"/>
          <p:nvPr/>
        </p:nvSpPr>
        <p:spPr>
          <a:xfrm>
            <a:off x="10281920" y="4029140"/>
            <a:ext cx="1127760" cy="369332"/>
          </a:xfrm>
          <a:prstGeom prst="rect">
            <a:avLst/>
          </a:prstGeom>
          <a:noFill/>
        </p:spPr>
        <p:txBody>
          <a:bodyPr wrap="square" rtlCol="0">
            <a:spAutoFit/>
          </a:bodyPr>
          <a:lstStyle/>
          <a:p>
            <a:r>
              <a:rPr lang="fr-FR" dirty="0" err="1"/>
              <a:t>Others</a:t>
            </a:r>
            <a:endParaRPr lang="fr-FR" dirty="0"/>
          </a:p>
        </p:txBody>
      </p:sp>
      <p:sp>
        <p:nvSpPr>
          <p:cNvPr id="21" name="ZoneTexte 20">
            <a:extLst>
              <a:ext uri="{FF2B5EF4-FFF2-40B4-BE49-F238E27FC236}">
                <a16:creationId xmlns:a16="http://schemas.microsoft.com/office/drawing/2014/main" id="{C35C1E15-48EC-48F6-D97A-276B2B939D69}"/>
              </a:ext>
            </a:extLst>
          </p:cNvPr>
          <p:cNvSpPr txBox="1"/>
          <p:nvPr/>
        </p:nvSpPr>
        <p:spPr>
          <a:xfrm>
            <a:off x="10332720" y="2167163"/>
            <a:ext cx="1305560" cy="369332"/>
          </a:xfrm>
          <a:prstGeom prst="rect">
            <a:avLst/>
          </a:prstGeom>
          <a:noFill/>
        </p:spPr>
        <p:txBody>
          <a:bodyPr wrap="square" rtlCol="0">
            <a:spAutoFit/>
          </a:bodyPr>
          <a:lstStyle/>
          <a:p>
            <a:r>
              <a:rPr lang="fr-FR" dirty="0"/>
              <a:t>Conservées</a:t>
            </a:r>
          </a:p>
        </p:txBody>
      </p:sp>
      <p:sp>
        <p:nvSpPr>
          <p:cNvPr id="22" name="ZoneTexte 21">
            <a:extLst>
              <a:ext uri="{FF2B5EF4-FFF2-40B4-BE49-F238E27FC236}">
                <a16:creationId xmlns:a16="http://schemas.microsoft.com/office/drawing/2014/main" id="{ACC8AE42-CC35-200D-468D-FFFAF108D806}"/>
              </a:ext>
            </a:extLst>
          </p:cNvPr>
          <p:cNvSpPr txBox="1"/>
          <p:nvPr/>
        </p:nvSpPr>
        <p:spPr>
          <a:xfrm>
            <a:off x="10332720" y="5833037"/>
            <a:ext cx="1305560" cy="369332"/>
          </a:xfrm>
          <a:prstGeom prst="rect">
            <a:avLst/>
          </a:prstGeom>
          <a:noFill/>
        </p:spPr>
        <p:txBody>
          <a:bodyPr wrap="square" rtlCol="0">
            <a:spAutoFit/>
          </a:bodyPr>
          <a:lstStyle/>
          <a:p>
            <a:r>
              <a:rPr lang="fr-FR" dirty="0"/>
              <a:t>Conservées</a:t>
            </a:r>
          </a:p>
        </p:txBody>
      </p:sp>
      <p:sp>
        <p:nvSpPr>
          <p:cNvPr id="23" name="ZoneTexte 22">
            <a:extLst>
              <a:ext uri="{FF2B5EF4-FFF2-40B4-BE49-F238E27FC236}">
                <a16:creationId xmlns:a16="http://schemas.microsoft.com/office/drawing/2014/main" id="{A94AE50D-9F9A-C438-0CA1-527C35497FFD}"/>
              </a:ext>
            </a:extLst>
          </p:cNvPr>
          <p:cNvSpPr txBox="1"/>
          <p:nvPr/>
        </p:nvSpPr>
        <p:spPr>
          <a:xfrm>
            <a:off x="5425919" y="5661621"/>
            <a:ext cx="1305560" cy="369332"/>
          </a:xfrm>
          <a:prstGeom prst="rect">
            <a:avLst/>
          </a:prstGeom>
          <a:noFill/>
        </p:spPr>
        <p:txBody>
          <a:bodyPr wrap="square" rtlCol="0">
            <a:spAutoFit/>
          </a:bodyPr>
          <a:lstStyle/>
          <a:p>
            <a:r>
              <a:rPr lang="fr-FR" dirty="0"/>
              <a:t>Conservées</a:t>
            </a:r>
          </a:p>
        </p:txBody>
      </p:sp>
      <p:sp>
        <p:nvSpPr>
          <p:cNvPr id="24" name="ZoneTexte 23">
            <a:extLst>
              <a:ext uri="{FF2B5EF4-FFF2-40B4-BE49-F238E27FC236}">
                <a16:creationId xmlns:a16="http://schemas.microsoft.com/office/drawing/2014/main" id="{1B5F9C93-BFB1-21F0-70B6-7A13D3D720BD}"/>
              </a:ext>
            </a:extLst>
          </p:cNvPr>
          <p:cNvSpPr txBox="1"/>
          <p:nvPr/>
        </p:nvSpPr>
        <p:spPr>
          <a:xfrm>
            <a:off x="5745480" y="2163170"/>
            <a:ext cx="1305560" cy="369332"/>
          </a:xfrm>
          <a:prstGeom prst="rect">
            <a:avLst/>
          </a:prstGeom>
          <a:noFill/>
        </p:spPr>
        <p:txBody>
          <a:bodyPr wrap="square" rtlCol="0">
            <a:spAutoFit/>
          </a:bodyPr>
          <a:lstStyle/>
          <a:p>
            <a:r>
              <a:rPr lang="fr-FR" dirty="0"/>
              <a:t>Conservées</a:t>
            </a:r>
          </a:p>
        </p:txBody>
      </p:sp>
    </p:spTree>
    <p:extLst>
      <p:ext uri="{BB962C8B-B14F-4D97-AF65-F5344CB8AC3E}">
        <p14:creationId xmlns:p14="http://schemas.microsoft.com/office/powerpoint/2010/main" val="79643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dirty="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21</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Le feature engineering</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Pré-Traitement des données</a:t>
            </a:r>
          </a:p>
        </p:txBody>
      </p:sp>
      <p:sp>
        <p:nvSpPr>
          <p:cNvPr id="7" name="ZoneTexte 6">
            <a:extLst>
              <a:ext uri="{FF2B5EF4-FFF2-40B4-BE49-F238E27FC236}">
                <a16:creationId xmlns:a16="http://schemas.microsoft.com/office/drawing/2014/main" id="{0AED9729-3318-EB42-51F1-20C64AFD6DDB}"/>
              </a:ext>
            </a:extLst>
          </p:cNvPr>
          <p:cNvSpPr txBox="1"/>
          <p:nvPr/>
        </p:nvSpPr>
        <p:spPr>
          <a:xfrm>
            <a:off x="584790" y="1584251"/>
            <a:ext cx="6852683" cy="4247317"/>
          </a:xfrm>
          <a:prstGeom prst="rect">
            <a:avLst/>
          </a:prstGeom>
          <a:noFill/>
        </p:spPr>
        <p:txBody>
          <a:bodyPr wrap="square" rtlCol="0">
            <a:spAutoFit/>
          </a:bodyPr>
          <a:lstStyle/>
          <a:p>
            <a:pPr marL="342900" indent="-342900">
              <a:buAutoNum type="arabicPeriod"/>
            </a:pPr>
            <a:r>
              <a:rPr lang="fr-FR" b="1" dirty="0"/>
              <a:t>Le Feature Engineering : </a:t>
            </a:r>
          </a:p>
          <a:p>
            <a:endParaRPr lang="fr-FR" dirty="0"/>
          </a:p>
          <a:p>
            <a:r>
              <a:rPr lang="fr-FR" sz="1600" i="1" dirty="0"/>
              <a:t>« Transformer les données brutes en informations pertinentes. » </a:t>
            </a:r>
            <a:r>
              <a:rPr lang="fr-FR" dirty="0"/>
              <a:t> </a:t>
            </a:r>
          </a:p>
          <a:p>
            <a:endParaRPr lang="fr-FR" dirty="0"/>
          </a:p>
          <a:p>
            <a:endParaRPr lang="fr-FR" dirty="0"/>
          </a:p>
          <a:p>
            <a:pPr marL="285750" indent="-285750">
              <a:buFontTx/>
              <a:buChar char="-"/>
            </a:pPr>
            <a:r>
              <a:rPr lang="fr-FR" sz="1400" dirty="0"/>
              <a:t>Année de construction en âge du bâtiment</a:t>
            </a:r>
          </a:p>
          <a:p>
            <a:pPr marL="285750" indent="-285750">
              <a:buFontTx/>
              <a:buChar char="-"/>
            </a:pPr>
            <a:r>
              <a:rPr lang="fr-FR" sz="1400" dirty="0"/>
              <a:t>Rationnaliser la surface totale selon les usages alloués en %</a:t>
            </a:r>
          </a:p>
          <a:p>
            <a:pPr marL="285750" indent="-285750">
              <a:buFontTx/>
              <a:buChar char="-"/>
            </a:pPr>
            <a:r>
              <a:rPr lang="fr-FR" sz="1400" dirty="0"/>
              <a:t>Convertir les variables en booléen pour les énergies</a:t>
            </a:r>
          </a:p>
          <a:p>
            <a:pPr marL="285750" indent="-285750">
              <a:buFontTx/>
              <a:buChar char="-"/>
            </a:pPr>
            <a:r>
              <a:rPr lang="fr-FR" sz="1400" dirty="0"/>
              <a:t>Rationnaliser la surface totale sur les usages retenus</a:t>
            </a:r>
          </a:p>
          <a:p>
            <a:pPr marL="285750" indent="-285750">
              <a:buFontTx/>
              <a:buChar char="-"/>
            </a:pPr>
            <a:r>
              <a:rPr lang="fr-FR" sz="1400" dirty="0"/>
              <a:t>La surface par étage / la surface par bâtiment en valeur absolue</a:t>
            </a:r>
          </a:p>
          <a:p>
            <a:pPr marL="285750" indent="-285750">
              <a:buFontTx/>
              <a:buChar char="-"/>
            </a:pPr>
            <a:r>
              <a:rPr lang="fr-FR" sz="1400" dirty="0"/>
              <a:t>Répartition de la surface entre bâtiment et parking en %</a:t>
            </a:r>
          </a:p>
          <a:p>
            <a:pPr marL="285750" indent="-285750">
              <a:buFontTx/>
              <a:buChar char="-"/>
            </a:pPr>
            <a:r>
              <a:rPr lang="fr-FR" sz="1400" dirty="0"/>
              <a:t>Transformation de nos variables cibles en ‘log’</a:t>
            </a:r>
          </a:p>
          <a:p>
            <a:pPr marL="285750" indent="-285750">
              <a:buFontTx/>
              <a:buChar char="-"/>
            </a:pPr>
            <a:r>
              <a:rPr lang="fr-FR" sz="1400" dirty="0"/>
              <a:t>Quantifier le nombre d’usage par bâtiment</a:t>
            </a:r>
          </a:p>
          <a:p>
            <a:pPr marL="285750" indent="-285750">
              <a:buFontTx/>
              <a:buChar char="-"/>
            </a:pPr>
            <a:endParaRPr lang="fr-FR" sz="1400" dirty="0"/>
          </a:p>
          <a:p>
            <a:pPr marL="285750" indent="-285750">
              <a:buFontTx/>
              <a:buChar char="-"/>
            </a:pPr>
            <a:endParaRPr lang="fr-FR" dirty="0"/>
          </a:p>
          <a:p>
            <a:pPr marL="285750" indent="-285750">
              <a:buFontTx/>
              <a:buChar char="-"/>
            </a:pPr>
            <a:endParaRPr lang="fr-FR" dirty="0"/>
          </a:p>
          <a:p>
            <a:pPr marL="800100" lvl="1" indent="-342900">
              <a:buAutoNum type="arabicPeriod"/>
            </a:pPr>
            <a:endParaRPr lang="fr-FR" dirty="0"/>
          </a:p>
        </p:txBody>
      </p:sp>
      <p:pic>
        <p:nvPicPr>
          <p:cNvPr id="11" name="Image 10">
            <a:extLst>
              <a:ext uri="{FF2B5EF4-FFF2-40B4-BE49-F238E27FC236}">
                <a16:creationId xmlns:a16="http://schemas.microsoft.com/office/drawing/2014/main" id="{CD2BBE96-CD1F-3FD9-6A02-73C0B3260EA4}"/>
              </a:ext>
            </a:extLst>
          </p:cNvPr>
          <p:cNvPicPr>
            <a:picLocks noChangeAspect="1"/>
          </p:cNvPicPr>
          <p:nvPr/>
        </p:nvPicPr>
        <p:blipFill>
          <a:blip r:embed="rId3"/>
          <a:stretch>
            <a:fillRect/>
          </a:stretch>
        </p:blipFill>
        <p:spPr>
          <a:xfrm>
            <a:off x="7542875" y="3805544"/>
            <a:ext cx="4013637" cy="2244056"/>
          </a:xfrm>
          <a:prstGeom prst="rect">
            <a:avLst/>
          </a:prstGeom>
        </p:spPr>
      </p:pic>
      <p:pic>
        <p:nvPicPr>
          <p:cNvPr id="13" name="Image 12">
            <a:extLst>
              <a:ext uri="{FF2B5EF4-FFF2-40B4-BE49-F238E27FC236}">
                <a16:creationId xmlns:a16="http://schemas.microsoft.com/office/drawing/2014/main" id="{DBB10149-9013-7BFF-65F6-601158F161AC}"/>
              </a:ext>
            </a:extLst>
          </p:cNvPr>
          <p:cNvPicPr>
            <a:picLocks noChangeAspect="1"/>
          </p:cNvPicPr>
          <p:nvPr/>
        </p:nvPicPr>
        <p:blipFill>
          <a:blip r:embed="rId4"/>
          <a:stretch>
            <a:fillRect/>
          </a:stretch>
        </p:blipFill>
        <p:spPr>
          <a:xfrm>
            <a:off x="7631501" y="1584251"/>
            <a:ext cx="3722299" cy="2139747"/>
          </a:xfrm>
          <a:prstGeom prst="rect">
            <a:avLst/>
          </a:prstGeom>
        </p:spPr>
      </p:pic>
      <p:sp>
        <p:nvSpPr>
          <p:cNvPr id="5" name="ZoneTexte 4">
            <a:extLst>
              <a:ext uri="{FF2B5EF4-FFF2-40B4-BE49-F238E27FC236}">
                <a16:creationId xmlns:a16="http://schemas.microsoft.com/office/drawing/2014/main" id="{2527DE3B-A66E-DB2F-4AE0-1A182ECB3142}"/>
              </a:ext>
            </a:extLst>
          </p:cNvPr>
          <p:cNvSpPr txBox="1"/>
          <p:nvPr/>
        </p:nvSpPr>
        <p:spPr>
          <a:xfrm>
            <a:off x="6502805" y="1451753"/>
            <a:ext cx="2349795" cy="307777"/>
          </a:xfrm>
          <a:prstGeom prst="rect">
            <a:avLst/>
          </a:prstGeom>
          <a:noFill/>
        </p:spPr>
        <p:txBody>
          <a:bodyPr wrap="square" rtlCol="0">
            <a:spAutoFit/>
          </a:bodyPr>
          <a:lstStyle/>
          <a:p>
            <a:r>
              <a:rPr lang="fr-FR" sz="1400" dirty="0"/>
              <a:t>Consommation totale</a:t>
            </a:r>
          </a:p>
        </p:txBody>
      </p:sp>
      <p:sp>
        <p:nvSpPr>
          <p:cNvPr id="6" name="ZoneTexte 5">
            <a:extLst>
              <a:ext uri="{FF2B5EF4-FFF2-40B4-BE49-F238E27FC236}">
                <a16:creationId xmlns:a16="http://schemas.microsoft.com/office/drawing/2014/main" id="{553E9D86-0454-29DE-8EFA-AA7084A002E3}"/>
              </a:ext>
            </a:extLst>
          </p:cNvPr>
          <p:cNvSpPr txBox="1"/>
          <p:nvPr/>
        </p:nvSpPr>
        <p:spPr>
          <a:xfrm>
            <a:off x="6502805" y="3677131"/>
            <a:ext cx="2349795" cy="307777"/>
          </a:xfrm>
          <a:prstGeom prst="rect">
            <a:avLst/>
          </a:prstGeom>
          <a:noFill/>
        </p:spPr>
        <p:txBody>
          <a:bodyPr wrap="square" rtlCol="0">
            <a:spAutoFit/>
          </a:bodyPr>
          <a:lstStyle/>
          <a:p>
            <a:r>
              <a:rPr lang="fr-FR" sz="1400" dirty="0"/>
              <a:t>Emissions totales</a:t>
            </a:r>
          </a:p>
        </p:txBody>
      </p:sp>
    </p:spTree>
    <p:extLst>
      <p:ext uri="{BB962C8B-B14F-4D97-AF65-F5344CB8AC3E}">
        <p14:creationId xmlns:p14="http://schemas.microsoft.com/office/powerpoint/2010/main" val="202584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22</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Présentation des datasets traités et opérationnels pour le machine learning</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Pré-Traitement des données</a:t>
            </a:r>
          </a:p>
        </p:txBody>
      </p:sp>
      <p:cxnSp>
        <p:nvCxnSpPr>
          <p:cNvPr id="6" name="Connecteur droit 5">
            <a:extLst>
              <a:ext uri="{FF2B5EF4-FFF2-40B4-BE49-F238E27FC236}">
                <a16:creationId xmlns:a16="http://schemas.microsoft.com/office/drawing/2014/main" id="{918DBFD8-0B19-C77F-84F6-FFEE177C09FD}"/>
              </a:ext>
            </a:extLst>
          </p:cNvPr>
          <p:cNvCxnSpPr>
            <a:cxnSpLocks/>
          </p:cNvCxnSpPr>
          <p:nvPr/>
        </p:nvCxnSpPr>
        <p:spPr>
          <a:xfrm>
            <a:off x="2058396" y="1763872"/>
            <a:ext cx="0" cy="46369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D21CEF6B-56D4-268D-D79B-177A78DE01FA}"/>
              </a:ext>
            </a:extLst>
          </p:cNvPr>
          <p:cNvSpPr txBox="1"/>
          <p:nvPr/>
        </p:nvSpPr>
        <p:spPr>
          <a:xfrm>
            <a:off x="837120" y="1763872"/>
            <a:ext cx="1000970" cy="369332"/>
          </a:xfrm>
          <a:prstGeom prst="rect">
            <a:avLst/>
          </a:prstGeom>
          <a:noFill/>
        </p:spPr>
        <p:txBody>
          <a:bodyPr wrap="square" rtlCol="0">
            <a:spAutoFit/>
          </a:bodyPr>
          <a:lstStyle/>
          <a:p>
            <a:r>
              <a:rPr lang="fr-FR" b="1" dirty="0"/>
              <a:t>y = cible</a:t>
            </a:r>
          </a:p>
        </p:txBody>
      </p:sp>
      <p:sp>
        <p:nvSpPr>
          <p:cNvPr id="10" name="ZoneTexte 9">
            <a:extLst>
              <a:ext uri="{FF2B5EF4-FFF2-40B4-BE49-F238E27FC236}">
                <a16:creationId xmlns:a16="http://schemas.microsoft.com/office/drawing/2014/main" id="{AE318482-D9BE-FDE8-B84A-28D39AB836F8}"/>
              </a:ext>
            </a:extLst>
          </p:cNvPr>
          <p:cNvSpPr txBox="1"/>
          <p:nvPr/>
        </p:nvSpPr>
        <p:spPr>
          <a:xfrm>
            <a:off x="5508356" y="1765248"/>
            <a:ext cx="2864779" cy="369332"/>
          </a:xfrm>
          <a:prstGeom prst="rect">
            <a:avLst/>
          </a:prstGeom>
          <a:noFill/>
        </p:spPr>
        <p:txBody>
          <a:bodyPr wrap="square" rtlCol="0">
            <a:spAutoFit/>
          </a:bodyPr>
          <a:lstStyle/>
          <a:p>
            <a:r>
              <a:rPr lang="fr-FR" b="1" dirty="0"/>
              <a:t>X = matrice de features</a:t>
            </a:r>
          </a:p>
        </p:txBody>
      </p:sp>
      <p:sp>
        <p:nvSpPr>
          <p:cNvPr id="11" name="ZoneTexte 10">
            <a:extLst>
              <a:ext uri="{FF2B5EF4-FFF2-40B4-BE49-F238E27FC236}">
                <a16:creationId xmlns:a16="http://schemas.microsoft.com/office/drawing/2014/main" id="{4264383B-4E33-9547-B3F0-BAD0D136F76A}"/>
              </a:ext>
            </a:extLst>
          </p:cNvPr>
          <p:cNvSpPr txBox="1"/>
          <p:nvPr/>
        </p:nvSpPr>
        <p:spPr>
          <a:xfrm>
            <a:off x="59479" y="2836308"/>
            <a:ext cx="1998917" cy="646331"/>
          </a:xfrm>
          <a:prstGeom prst="rect">
            <a:avLst/>
          </a:prstGeom>
          <a:noFill/>
        </p:spPr>
        <p:txBody>
          <a:bodyPr wrap="square" rtlCol="0">
            <a:spAutoFit/>
          </a:bodyPr>
          <a:lstStyle/>
          <a:p>
            <a:r>
              <a:rPr lang="fr-FR" b="1" dirty="0"/>
              <a:t>y = Consommation totale </a:t>
            </a:r>
            <a:r>
              <a:rPr lang="fr-FR" sz="1200" b="1" dirty="0"/>
              <a:t>(log ou non)</a:t>
            </a:r>
          </a:p>
        </p:txBody>
      </p:sp>
      <p:sp>
        <p:nvSpPr>
          <p:cNvPr id="12" name="ZoneTexte 11">
            <a:extLst>
              <a:ext uri="{FF2B5EF4-FFF2-40B4-BE49-F238E27FC236}">
                <a16:creationId xmlns:a16="http://schemas.microsoft.com/office/drawing/2014/main" id="{4E1FB18A-2CB1-3077-331E-9881141165DE}"/>
              </a:ext>
            </a:extLst>
          </p:cNvPr>
          <p:cNvSpPr txBox="1"/>
          <p:nvPr/>
        </p:nvSpPr>
        <p:spPr>
          <a:xfrm>
            <a:off x="59479" y="3806393"/>
            <a:ext cx="1847232" cy="646331"/>
          </a:xfrm>
          <a:prstGeom prst="rect">
            <a:avLst/>
          </a:prstGeom>
          <a:noFill/>
        </p:spPr>
        <p:txBody>
          <a:bodyPr wrap="square" rtlCol="0">
            <a:spAutoFit/>
          </a:bodyPr>
          <a:lstStyle/>
          <a:p>
            <a:r>
              <a:rPr lang="fr-FR" b="1" dirty="0"/>
              <a:t>y = Emissions totales </a:t>
            </a:r>
            <a:r>
              <a:rPr lang="fr-FR" sz="1200" b="1" dirty="0"/>
              <a:t>(log ou non)</a:t>
            </a:r>
          </a:p>
        </p:txBody>
      </p:sp>
      <p:sp>
        <p:nvSpPr>
          <p:cNvPr id="14" name="ZoneTexte 13">
            <a:extLst>
              <a:ext uri="{FF2B5EF4-FFF2-40B4-BE49-F238E27FC236}">
                <a16:creationId xmlns:a16="http://schemas.microsoft.com/office/drawing/2014/main" id="{FFE1DC75-C45E-AC70-75D3-7A678C8B0C5C}"/>
              </a:ext>
            </a:extLst>
          </p:cNvPr>
          <p:cNvSpPr txBox="1"/>
          <p:nvPr/>
        </p:nvSpPr>
        <p:spPr>
          <a:xfrm>
            <a:off x="2119901" y="2266247"/>
            <a:ext cx="4114799" cy="307777"/>
          </a:xfrm>
          <a:prstGeom prst="rect">
            <a:avLst/>
          </a:prstGeom>
          <a:noFill/>
        </p:spPr>
        <p:txBody>
          <a:bodyPr wrap="square" rtlCol="0">
            <a:spAutoFit/>
          </a:bodyPr>
          <a:lstStyle/>
          <a:p>
            <a:r>
              <a:rPr lang="fr-FR" sz="1400" b="1" dirty="0"/>
              <a:t>Architecture &amp; Structure du bâtiment</a:t>
            </a:r>
            <a:endParaRPr lang="fr-FR" sz="1050" b="1" dirty="0"/>
          </a:p>
        </p:txBody>
      </p:sp>
      <p:sp>
        <p:nvSpPr>
          <p:cNvPr id="15" name="ZoneTexte 14">
            <a:extLst>
              <a:ext uri="{FF2B5EF4-FFF2-40B4-BE49-F238E27FC236}">
                <a16:creationId xmlns:a16="http://schemas.microsoft.com/office/drawing/2014/main" id="{34D90431-4F4D-9BAC-5D7F-CD563F228D1E}"/>
              </a:ext>
            </a:extLst>
          </p:cNvPr>
          <p:cNvSpPr txBox="1"/>
          <p:nvPr/>
        </p:nvSpPr>
        <p:spPr>
          <a:xfrm>
            <a:off x="8162217" y="2266246"/>
            <a:ext cx="2050353" cy="307777"/>
          </a:xfrm>
          <a:prstGeom prst="rect">
            <a:avLst/>
          </a:prstGeom>
          <a:noFill/>
        </p:spPr>
        <p:txBody>
          <a:bodyPr wrap="square" rtlCol="0">
            <a:spAutoFit/>
          </a:bodyPr>
          <a:lstStyle/>
          <a:p>
            <a:pPr algn="ctr"/>
            <a:r>
              <a:rPr lang="fr-FR" sz="1400" b="1" dirty="0"/>
              <a:t>Les usages retenus</a:t>
            </a:r>
            <a:endParaRPr lang="fr-FR" sz="1050" b="1" dirty="0"/>
          </a:p>
        </p:txBody>
      </p:sp>
      <p:sp>
        <p:nvSpPr>
          <p:cNvPr id="16" name="ZoneTexte 15">
            <a:extLst>
              <a:ext uri="{FF2B5EF4-FFF2-40B4-BE49-F238E27FC236}">
                <a16:creationId xmlns:a16="http://schemas.microsoft.com/office/drawing/2014/main" id="{C0583A8F-1759-7CEE-B023-6BB157A0A187}"/>
              </a:ext>
            </a:extLst>
          </p:cNvPr>
          <p:cNvSpPr txBox="1"/>
          <p:nvPr/>
        </p:nvSpPr>
        <p:spPr>
          <a:xfrm>
            <a:off x="2559724" y="3060815"/>
            <a:ext cx="2447303" cy="1938992"/>
          </a:xfrm>
          <a:prstGeom prst="rect">
            <a:avLst/>
          </a:prstGeom>
          <a:noFill/>
        </p:spPr>
        <p:txBody>
          <a:bodyPr wrap="square" rtlCol="0">
            <a:spAutoFit/>
          </a:bodyPr>
          <a:lstStyle/>
          <a:p>
            <a:pPr marL="171450" indent="-171450">
              <a:buFontTx/>
              <a:buChar char="-"/>
            </a:pPr>
            <a:r>
              <a:rPr lang="fr-FR" sz="1200" b="1" dirty="0">
                <a:solidFill>
                  <a:srgbClr val="FF0000"/>
                </a:solidFill>
              </a:rPr>
              <a:t>Surface totale</a:t>
            </a:r>
          </a:p>
          <a:p>
            <a:pPr marL="171450" indent="-171450">
              <a:buFontTx/>
              <a:buChar char="-"/>
            </a:pPr>
            <a:r>
              <a:rPr lang="fr-FR" sz="1200" dirty="0"/>
              <a:t>‘Age’ de la propriété</a:t>
            </a:r>
          </a:p>
          <a:p>
            <a:pPr marL="171450" indent="-171450">
              <a:buFontTx/>
              <a:buChar char="-"/>
            </a:pPr>
            <a:r>
              <a:rPr lang="fr-FR" sz="1200" dirty="0"/>
              <a:t>Nombre d’étage</a:t>
            </a:r>
          </a:p>
          <a:p>
            <a:pPr marL="171450" indent="-171450">
              <a:buFontTx/>
              <a:buChar char="-"/>
            </a:pPr>
            <a:r>
              <a:rPr lang="fr-FR" sz="1200" dirty="0"/>
              <a:t>Proportion parking (%)</a:t>
            </a:r>
          </a:p>
          <a:p>
            <a:pPr marL="171450" indent="-171450">
              <a:buFontTx/>
              <a:buChar char="-"/>
            </a:pPr>
            <a:r>
              <a:rPr lang="fr-FR" sz="1200" dirty="0"/>
              <a:t>Proportion hors-parking (%)</a:t>
            </a:r>
          </a:p>
          <a:p>
            <a:pPr marL="171450" indent="-171450">
              <a:buFontTx/>
              <a:buChar char="-"/>
            </a:pPr>
            <a:r>
              <a:rPr lang="fr-FR" sz="1200" dirty="0"/>
              <a:t>Surface par bâtiment</a:t>
            </a:r>
          </a:p>
          <a:p>
            <a:pPr marL="171450" indent="-171450">
              <a:buFontTx/>
              <a:buChar char="-"/>
            </a:pPr>
            <a:r>
              <a:rPr lang="fr-FR" sz="1200" dirty="0"/>
              <a:t>Surface par étage</a:t>
            </a:r>
          </a:p>
          <a:p>
            <a:pPr marL="171450" indent="-171450">
              <a:buFontTx/>
              <a:buChar char="-"/>
            </a:pPr>
            <a:endParaRPr lang="fr-FR" sz="1200" dirty="0"/>
          </a:p>
          <a:p>
            <a:pPr marL="171450" indent="-171450">
              <a:buFontTx/>
              <a:buChar char="-"/>
            </a:pPr>
            <a:endParaRPr lang="fr-FR" sz="1200" dirty="0"/>
          </a:p>
          <a:p>
            <a:pPr marL="171450" indent="-171450">
              <a:buFontTx/>
              <a:buChar char="-"/>
            </a:pPr>
            <a:endParaRPr lang="fr-FR" sz="1200" dirty="0"/>
          </a:p>
        </p:txBody>
      </p:sp>
      <p:sp>
        <p:nvSpPr>
          <p:cNvPr id="17" name="ZoneTexte 16">
            <a:extLst>
              <a:ext uri="{FF2B5EF4-FFF2-40B4-BE49-F238E27FC236}">
                <a16:creationId xmlns:a16="http://schemas.microsoft.com/office/drawing/2014/main" id="{DD5FC01E-F328-73CF-AB8F-5FE48FBECF2D}"/>
              </a:ext>
            </a:extLst>
          </p:cNvPr>
          <p:cNvSpPr txBox="1"/>
          <p:nvPr/>
        </p:nvSpPr>
        <p:spPr>
          <a:xfrm>
            <a:off x="5312692" y="2270212"/>
            <a:ext cx="4114799" cy="307777"/>
          </a:xfrm>
          <a:prstGeom prst="rect">
            <a:avLst/>
          </a:prstGeom>
          <a:noFill/>
        </p:spPr>
        <p:txBody>
          <a:bodyPr wrap="square" rtlCol="0">
            <a:spAutoFit/>
          </a:bodyPr>
          <a:lstStyle/>
          <a:p>
            <a:r>
              <a:rPr lang="fr-FR" sz="1400" b="1" dirty="0"/>
              <a:t>Les types d’énergie (Booléens)</a:t>
            </a:r>
            <a:endParaRPr lang="fr-FR" sz="1050" b="1" dirty="0"/>
          </a:p>
        </p:txBody>
      </p:sp>
      <p:sp>
        <p:nvSpPr>
          <p:cNvPr id="5" name="ZoneTexte 4">
            <a:extLst>
              <a:ext uri="{FF2B5EF4-FFF2-40B4-BE49-F238E27FC236}">
                <a16:creationId xmlns:a16="http://schemas.microsoft.com/office/drawing/2014/main" id="{AA4FA087-A8F5-5200-7B27-23B03A8F9645}"/>
              </a:ext>
            </a:extLst>
          </p:cNvPr>
          <p:cNvSpPr txBox="1"/>
          <p:nvPr/>
        </p:nvSpPr>
        <p:spPr>
          <a:xfrm>
            <a:off x="5312692" y="3012561"/>
            <a:ext cx="2447303" cy="1384995"/>
          </a:xfrm>
          <a:prstGeom prst="rect">
            <a:avLst/>
          </a:prstGeom>
          <a:noFill/>
        </p:spPr>
        <p:txBody>
          <a:bodyPr wrap="square" rtlCol="0">
            <a:spAutoFit/>
          </a:bodyPr>
          <a:lstStyle/>
          <a:p>
            <a:pPr marL="171450" indent="-171450">
              <a:buFontTx/>
              <a:buChar char="-"/>
            </a:pPr>
            <a:r>
              <a:rPr lang="fr-FR" sz="1200" dirty="0"/>
              <a:t>Energie électriques (0/1)</a:t>
            </a:r>
          </a:p>
          <a:p>
            <a:pPr marL="171450" indent="-171450">
              <a:buFontTx/>
              <a:buChar char="-"/>
            </a:pPr>
            <a:r>
              <a:rPr lang="fr-FR" sz="1200" dirty="0"/>
              <a:t>Energie gaz naturel (0/1)</a:t>
            </a:r>
          </a:p>
          <a:p>
            <a:pPr marL="171450" indent="-171450">
              <a:buFontTx/>
              <a:buChar char="-"/>
            </a:pPr>
            <a:r>
              <a:rPr lang="fr-FR" sz="1200" dirty="0"/>
              <a:t>Energie vapeur / charbon (0/1)</a:t>
            </a:r>
          </a:p>
          <a:p>
            <a:endParaRPr lang="fr-FR" sz="1200" dirty="0"/>
          </a:p>
          <a:p>
            <a:pPr marL="171450" indent="-171450">
              <a:buFontTx/>
              <a:buChar char="-"/>
            </a:pPr>
            <a:endParaRPr lang="fr-FR" sz="1200" dirty="0"/>
          </a:p>
          <a:p>
            <a:pPr marL="171450" indent="-171450">
              <a:buFontTx/>
              <a:buChar char="-"/>
            </a:pPr>
            <a:endParaRPr lang="fr-FR" sz="1200" dirty="0"/>
          </a:p>
          <a:p>
            <a:pPr marL="171450" indent="-171450">
              <a:buFontTx/>
              <a:buChar char="-"/>
            </a:pPr>
            <a:endParaRPr lang="fr-FR" sz="1200" dirty="0"/>
          </a:p>
        </p:txBody>
      </p:sp>
      <p:sp>
        <p:nvSpPr>
          <p:cNvPr id="13" name="ZoneTexte 12">
            <a:extLst>
              <a:ext uri="{FF2B5EF4-FFF2-40B4-BE49-F238E27FC236}">
                <a16:creationId xmlns:a16="http://schemas.microsoft.com/office/drawing/2014/main" id="{D8285C44-BA68-C88A-DA29-1E87751AAE1B}"/>
              </a:ext>
            </a:extLst>
          </p:cNvPr>
          <p:cNvSpPr txBox="1"/>
          <p:nvPr/>
        </p:nvSpPr>
        <p:spPr>
          <a:xfrm>
            <a:off x="8298668" y="2989313"/>
            <a:ext cx="2447303" cy="2308324"/>
          </a:xfrm>
          <a:prstGeom prst="rect">
            <a:avLst/>
          </a:prstGeom>
          <a:noFill/>
        </p:spPr>
        <p:txBody>
          <a:bodyPr wrap="square" rtlCol="0">
            <a:spAutoFit/>
          </a:bodyPr>
          <a:lstStyle/>
          <a:p>
            <a:pPr marL="171450" indent="-171450">
              <a:buFontTx/>
              <a:buChar char="-"/>
            </a:pPr>
            <a:r>
              <a:rPr lang="fr-FR" sz="1200" dirty="0"/>
              <a:t>Nombre d’usages </a:t>
            </a:r>
          </a:p>
          <a:p>
            <a:pPr marL="171450" indent="-171450">
              <a:buFontTx/>
              <a:buChar char="-"/>
            </a:pPr>
            <a:r>
              <a:rPr lang="fr-FR" sz="1200" b="1" dirty="0">
                <a:solidFill>
                  <a:srgbClr val="FF0000"/>
                </a:solidFill>
              </a:rPr>
              <a:t>Ratio de la surface totale </a:t>
            </a:r>
            <a:r>
              <a:rPr lang="fr-FR" sz="1200" dirty="0"/>
              <a:t>pour les usages suivants :</a:t>
            </a:r>
          </a:p>
          <a:p>
            <a:pPr marL="628650" lvl="1" indent="-171450">
              <a:buFontTx/>
              <a:buChar char="-"/>
            </a:pPr>
            <a:r>
              <a:rPr lang="fr-FR" sz="1200" dirty="0"/>
              <a:t>Pour les émissions au total </a:t>
            </a:r>
            <a:r>
              <a:rPr lang="fr-FR" sz="1200" b="1" dirty="0"/>
              <a:t>17 usages</a:t>
            </a:r>
          </a:p>
          <a:p>
            <a:pPr marL="628650" lvl="1" indent="-171450">
              <a:buFontTx/>
              <a:buChar char="-"/>
            </a:pPr>
            <a:r>
              <a:rPr lang="fr-FR" sz="1200" dirty="0"/>
              <a:t>Pour la consommation au total </a:t>
            </a:r>
            <a:r>
              <a:rPr lang="fr-FR" sz="1200" b="1" dirty="0"/>
              <a:t>21</a:t>
            </a:r>
            <a:r>
              <a:rPr lang="fr-FR" sz="1200" dirty="0"/>
              <a:t> </a:t>
            </a:r>
            <a:r>
              <a:rPr lang="fr-FR" sz="1200" b="1" dirty="0"/>
              <a:t>usages</a:t>
            </a:r>
            <a:endParaRPr lang="fr-FR" sz="1200" dirty="0"/>
          </a:p>
          <a:p>
            <a:pPr marL="171450" indent="-171450">
              <a:buFontTx/>
              <a:buChar char="-"/>
            </a:pPr>
            <a:endParaRPr lang="fr-FR" sz="1200" dirty="0"/>
          </a:p>
          <a:p>
            <a:endParaRPr lang="fr-FR" sz="1200" dirty="0"/>
          </a:p>
          <a:p>
            <a:pPr marL="171450" indent="-171450">
              <a:buFontTx/>
              <a:buChar char="-"/>
            </a:pPr>
            <a:endParaRPr lang="fr-FR" sz="1200" dirty="0"/>
          </a:p>
          <a:p>
            <a:pPr marL="171450" indent="-171450">
              <a:buFontTx/>
              <a:buChar char="-"/>
            </a:pPr>
            <a:endParaRPr lang="fr-FR" sz="1200" dirty="0"/>
          </a:p>
          <a:p>
            <a:pPr marL="171450" indent="-171450">
              <a:buFontTx/>
              <a:buChar char="-"/>
            </a:pPr>
            <a:endParaRPr lang="fr-FR" sz="1200" dirty="0"/>
          </a:p>
        </p:txBody>
      </p:sp>
      <p:cxnSp>
        <p:nvCxnSpPr>
          <p:cNvPr id="19" name="Connecteur droit 18">
            <a:extLst>
              <a:ext uri="{FF2B5EF4-FFF2-40B4-BE49-F238E27FC236}">
                <a16:creationId xmlns:a16="http://schemas.microsoft.com/office/drawing/2014/main" id="{0DA6AD5C-AF62-CF7D-BD21-88C6181376FE}"/>
              </a:ext>
            </a:extLst>
          </p:cNvPr>
          <p:cNvCxnSpPr>
            <a:cxnSpLocks/>
          </p:cNvCxnSpPr>
          <p:nvPr/>
        </p:nvCxnSpPr>
        <p:spPr>
          <a:xfrm>
            <a:off x="4990302" y="2681343"/>
            <a:ext cx="0" cy="3469592"/>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C20CE8A8-7334-0E6A-78A1-A20C331FF2BF}"/>
              </a:ext>
            </a:extLst>
          </p:cNvPr>
          <p:cNvCxnSpPr>
            <a:cxnSpLocks/>
          </p:cNvCxnSpPr>
          <p:nvPr/>
        </p:nvCxnSpPr>
        <p:spPr>
          <a:xfrm>
            <a:off x="8050707" y="2717928"/>
            <a:ext cx="0" cy="3469592"/>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96E36F15-B062-F94D-C3F3-5924CF6391B4}"/>
              </a:ext>
            </a:extLst>
          </p:cNvPr>
          <p:cNvSpPr txBox="1"/>
          <p:nvPr/>
        </p:nvSpPr>
        <p:spPr>
          <a:xfrm>
            <a:off x="10080356" y="1457471"/>
            <a:ext cx="1509125" cy="369332"/>
          </a:xfrm>
          <a:prstGeom prst="rect">
            <a:avLst/>
          </a:prstGeom>
          <a:noFill/>
        </p:spPr>
        <p:txBody>
          <a:bodyPr wrap="square" rtlCol="0">
            <a:spAutoFit/>
          </a:bodyPr>
          <a:lstStyle/>
          <a:p>
            <a:r>
              <a:rPr lang="fr-FR" b="1" dirty="0"/>
              <a:t>Structure n°1</a:t>
            </a:r>
          </a:p>
        </p:txBody>
      </p:sp>
    </p:spTree>
    <p:extLst>
      <p:ext uri="{BB962C8B-B14F-4D97-AF65-F5344CB8AC3E}">
        <p14:creationId xmlns:p14="http://schemas.microsoft.com/office/powerpoint/2010/main" val="120190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23</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Présentation des datasets traités et opérationnels pour le machine learning</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Pré-Traitement des données</a:t>
            </a:r>
          </a:p>
        </p:txBody>
      </p:sp>
      <p:cxnSp>
        <p:nvCxnSpPr>
          <p:cNvPr id="6" name="Connecteur droit 5">
            <a:extLst>
              <a:ext uri="{FF2B5EF4-FFF2-40B4-BE49-F238E27FC236}">
                <a16:creationId xmlns:a16="http://schemas.microsoft.com/office/drawing/2014/main" id="{918DBFD8-0B19-C77F-84F6-FFEE177C09FD}"/>
              </a:ext>
            </a:extLst>
          </p:cNvPr>
          <p:cNvCxnSpPr>
            <a:cxnSpLocks/>
          </p:cNvCxnSpPr>
          <p:nvPr/>
        </p:nvCxnSpPr>
        <p:spPr>
          <a:xfrm>
            <a:off x="2058396" y="1763872"/>
            <a:ext cx="0" cy="46369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D21CEF6B-56D4-268D-D79B-177A78DE01FA}"/>
              </a:ext>
            </a:extLst>
          </p:cNvPr>
          <p:cNvSpPr txBox="1"/>
          <p:nvPr/>
        </p:nvSpPr>
        <p:spPr>
          <a:xfrm>
            <a:off x="837120" y="1763872"/>
            <a:ext cx="1000970" cy="369332"/>
          </a:xfrm>
          <a:prstGeom prst="rect">
            <a:avLst/>
          </a:prstGeom>
          <a:noFill/>
        </p:spPr>
        <p:txBody>
          <a:bodyPr wrap="square" rtlCol="0">
            <a:spAutoFit/>
          </a:bodyPr>
          <a:lstStyle/>
          <a:p>
            <a:r>
              <a:rPr lang="fr-FR" b="1" dirty="0"/>
              <a:t>y = cible</a:t>
            </a:r>
          </a:p>
        </p:txBody>
      </p:sp>
      <p:sp>
        <p:nvSpPr>
          <p:cNvPr id="10" name="ZoneTexte 9">
            <a:extLst>
              <a:ext uri="{FF2B5EF4-FFF2-40B4-BE49-F238E27FC236}">
                <a16:creationId xmlns:a16="http://schemas.microsoft.com/office/drawing/2014/main" id="{AE318482-D9BE-FDE8-B84A-28D39AB836F8}"/>
              </a:ext>
            </a:extLst>
          </p:cNvPr>
          <p:cNvSpPr txBox="1"/>
          <p:nvPr/>
        </p:nvSpPr>
        <p:spPr>
          <a:xfrm>
            <a:off x="5508356" y="1765248"/>
            <a:ext cx="2864779" cy="369332"/>
          </a:xfrm>
          <a:prstGeom prst="rect">
            <a:avLst/>
          </a:prstGeom>
          <a:noFill/>
        </p:spPr>
        <p:txBody>
          <a:bodyPr wrap="square" rtlCol="0">
            <a:spAutoFit/>
          </a:bodyPr>
          <a:lstStyle/>
          <a:p>
            <a:r>
              <a:rPr lang="fr-FR" b="1" dirty="0"/>
              <a:t>X = matrice de features</a:t>
            </a:r>
          </a:p>
        </p:txBody>
      </p:sp>
      <p:sp>
        <p:nvSpPr>
          <p:cNvPr id="11" name="ZoneTexte 10">
            <a:extLst>
              <a:ext uri="{FF2B5EF4-FFF2-40B4-BE49-F238E27FC236}">
                <a16:creationId xmlns:a16="http://schemas.microsoft.com/office/drawing/2014/main" id="{4264383B-4E33-9547-B3F0-BAD0D136F76A}"/>
              </a:ext>
            </a:extLst>
          </p:cNvPr>
          <p:cNvSpPr txBox="1"/>
          <p:nvPr/>
        </p:nvSpPr>
        <p:spPr>
          <a:xfrm>
            <a:off x="59479" y="2836308"/>
            <a:ext cx="1998917" cy="646331"/>
          </a:xfrm>
          <a:prstGeom prst="rect">
            <a:avLst/>
          </a:prstGeom>
          <a:noFill/>
        </p:spPr>
        <p:txBody>
          <a:bodyPr wrap="square" rtlCol="0">
            <a:spAutoFit/>
          </a:bodyPr>
          <a:lstStyle/>
          <a:p>
            <a:r>
              <a:rPr lang="fr-FR" b="1" dirty="0"/>
              <a:t>y = Consommation totale </a:t>
            </a:r>
            <a:r>
              <a:rPr lang="fr-FR" sz="1200" b="1" dirty="0"/>
              <a:t>(log ou non)</a:t>
            </a:r>
          </a:p>
        </p:txBody>
      </p:sp>
      <p:sp>
        <p:nvSpPr>
          <p:cNvPr id="12" name="ZoneTexte 11">
            <a:extLst>
              <a:ext uri="{FF2B5EF4-FFF2-40B4-BE49-F238E27FC236}">
                <a16:creationId xmlns:a16="http://schemas.microsoft.com/office/drawing/2014/main" id="{4E1FB18A-2CB1-3077-331E-9881141165DE}"/>
              </a:ext>
            </a:extLst>
          </p:cNvPr>
          <p:cNvSpPr txBox="1"/>
          <p:nvPr/>
        </p:nvSpPr>
        <p:spPr>
          <a:xfrm>
            <a:off x="59479" y="3806393"/>
            <a:ext cx="1847232" cy="646331"/>
          </a:xfrm>
          <a:prstGeom prst="rect">
            <a:avLst/>
          </a:prstGeom>
          <a:noFill/>
        </p:spPr>
        <p:txBody>
          <a:bodyPr wrap="square" rtlCol="0">
            <a:spAutoFit/>
          </a:bodyPr>
          <a:lstStyle/>
          <a:p>
            <a:r>
              <a:rPr lang="fr-FR" b="1" dirty="0"/>
              <a:t>y = Emissions totales </a:t>
            </a:r>
            <a:r>
              <a:rPr lang="fr-FR" sz="1200" b="1" dirty="0"/>
              <a:t>(log ou non)</a:t>
            </a:r>
          </a:p>
        </p:txBody>
      </p:sp>
      <p:sp>
        <p:nvSpPr>
          <p:cNvPr id="14" name="ZoneTexte 13">
            <a:extLst>
              <a:ext uri="{FF2B5EF4-FFF2-40B4-BE49-F238E27FC236}">
                <a16:creationId xmlns:a16="http://schemas.microsoft.com/office/drawing/2014/main" id="{FFE1DC75-C45E-AC70-75D3-7A678C8B0C5C}"/>
              </a:ext>
            </a:extLst>
          </p:cNvPr>
          <p:cNvSpPr txBox="1"/>
          <p:nvPr/>
        </p:nvSpPr>
        <p:spPr>
          <a:xfrm>
            <a:off x="2119901" y="2266247"/>
            <a:ext cx="4114799" cy="307777"/>
          </a:xfrm>
          <a:prstGeom prst="rect">
            <a:avLst/>
          </a:prstGeom>
          <a:noFill/>
        </p:spPr>
        <p:txBody>
          <a:bodyPr wrap="square" rtlCol="0">
            <a:spAutoFit/>
          </a:bodyPr>
          <a:lstStyle/>
          <a:p>
            <a:r>
              <a:rPr lang="fr-FR" sz="1400" b="1" dirty="0"/>
              <a:t>Architecture &amp; Structure du bâtiment</a:t>
            </a:r>
            <a:endParaRPr lang="fr-FR" sz="1050" b="1" dirty="0"/>
          </a:p>
        </p:txBody>
      </p:sp>
      <p:sp>
        <p:nvSpPr>
          <p:cNvPr id="15" name="ZoneTexte 14">
            <a:extLst>
              <a:ext uri="{FF2B5EF4-FFF2-40B4-BE49-F238E27FC236}">
                <a16:creationId xmlns:a16="http://schemas.microsoft.com/office/drawing/2014/main" id="{34D90431-4F4D-9BAC-5D7F-CD563F228D1E}"/>
              </a:ext>
            </a:extLst>
          </p:cNvPr>
          <p:cNvSpPr txBox="1"/>
          <p:nvPr/>
        </p:nvSpPr>
        <p:spPr>
          <a:xfrm>
            <a:off x="8162217" y="2266246"/>
            <a:ext cx="2050353" cy="307777"/>
          </a:xfrm>
          <a:prstGeom prst="rect">
            <a:avLst/>
          </a:prstGeom>
          <a:noFill/>
        </p:spPr>
        <p:txBody>
          <a:bodyPr wrap="square" rtlCol="0">
            <a:spAutoFit/>
          </a:bodyPr>
          <a:lstStyle/>
          <a:p>
            <a:pPr algn="ctr"/>
            <a:r>
              <a:rPr lang="fr-FR" sz="1400" b="1" dirty="0"/>
              <a:t>Les usages retenus</a:t>
            </a:r>
            <a:endParaRPr lang="fr-FR" sz="1050" b="1" dirty="0"/>
          </a:p>
        </p:txBody>
      </p:sp>
      <p:sp>
        <p:nvSpPr>
          <p:cNvPr id="16" name="ZoneTexte 15">
            <a:extLst>
              <a:ext uri="{FF2B5EF4-FFF2-40B4-BE49-F238E27FC236}">
                <a16:creationId xmlns:a16="http://schemas.microsoft.com/office/drawing/2014/main" id="{C0583A8F-1759-7CEE-B023-6BB157A0A187}"/>
              </a:ext>
            </a:extLst>
          </p:cNvPr>
          <p:cNvSpPr txBox="1"/>
          <p:nvPr/>
        </p:nvSpPr>
        <p:spPr>
          <a:xfrm>
            <a:off x="2559724" y="3060815"/>
            <a:ext cx="2447303" cy="2123658"/>
          </a:xfrm>
          <a:prstGeom prst="rect">
            <a:avLst/>
          </a:prstGeom>
          <a:noFill/>
        </p:spPr>
        <p:txBody>
          <a:bodyPr wrap="square" rtlCol="0">
            <a:spAutoFit/>
          </a:bodyPr>
          <a:lstStyle/>
          <a:p>
            <a:pPr marL="171450" indent="-171450">
              <a:buFontTx/>
              <a:buChar char="-"/>
            </a:pPr>
            <a:r>
              <a:rPr lang="fr-FR" sz="1200" b="1" dirty="0">
                <a:solidFill>
                  <a:srgbClr val="FF0000"/>
                </a:solidFill>
              </a:rPr>
              <a:t>Surface totale (dispatchée sur les usages)</a:t>
            </a:r>
          </a:p>
          <a:p>
            <a:pPr marL="171450" indent="-171450">
              <a:buFontTx/>
              <a:buChar char="-"/>
            </a:pPr>
            <a:r>
              <a:rPr lang="fr-FR" sz="1200" dirty="0"/>
              <a:t>‘Age’ de la propriété</a:t>
            </a:r>
          </a:p>
          <a:p>
            <a:pPr marL="171450" indent="-171450">
              <a:buFontTx/>
              <a:buChar char="-"/>
            </a:pPr>
            <a:r>
              <a:rPr lang="fr-FR" sz="1200" dirty="0"/>
              <a:t>Nombre d’étage</a:t>
            </a:r>
          </a:p>
          <a:p>
            <a:pPr marL="171450" indent="-171450">
              <a:buFontTx/>
              <a:buChar char="-"/>
            </a:pPr>
            <a:r>
              <a:rPr lang="fr-FR" sz="1200" dirty="0"/>
              <a:t>Proportion parking (%)</a:t>
            </a:r>
          </a:p>
          <a:p>
            <a:pPr marL="171450" indent="-171450">
              <a:buFontTx/>
              <a:buChar char="-"/>
            </a:pPr>
            <a:r>
              <a:rPr lang="fr-FR" sz="1200" dirty="0"/>
              <a:t>Proportion hors-parking (%)</a:t>
            </a:r>
          </a:p>
          <a:p>
            <a:pPr marL="171450" indent="-171450">
              <a:buFontTx/>
              <a:buChar char="-"/>
            </a:pPr>
            <a:r>
              <a:rPr lang="fr-FR" sz="1200" dirty="0"/>
              <a:t>Surface par bâtiment</a:t>
            </a:r>
          </a:p>
          <a:p>
            <a:pPr marL="171450" indent="-171450">
              <a:buFontTx/>
              <a:buChar char="-"/>
            </a:pPr>
            <a:r>
              <a:rPr lang="fr-FR" sz="1200" dirty="0"/>
              <a:t>Surface par étage</a:t>
            </a:r>
          </a:p>
          <a:p>
            <a:pPr marL="171450" indent="-171450">
              <a:buFontTx/>
              <a:buChar char="-"/>
            </a:pPr>
            <a:endParaRPr lang="fr-FR" sz="1200" dirty="0"/>
          </a:p>
          <a:p>
            <a:pPr marL="171450" indent="-171450">
              <a:buFontTx/>
              <a:buChar char="-"/>
            </a:pPr>
            <a:endParaRPr lang="fr-FR" sz="1200" dirty="0"/>
          </a:p>
          <a:p>
            <a:pPr marL="171450" indent="-171450">
              <a:buFontTx/>
              <a:buChar char="-"/>
            </a:pPr>
            <a:endParaRPr lang="fr-FR" sz="1200" dirty="0"/>
          </a:p>
        </p:txBody>
      </p:sp>
      <p:sp>
        <p:nvSpPr>
          <p:cNvPr id="17" name="ZoneTexte 16">
            <a:extLst>
              <a:ext uri="{FF2B5EF4-FFF2-40B4-BE49-F238E27FC236}">
                <a16:creationId xmlns:a16="http://schemas.microsoft.com/office/drawing/2014/main" id="{DD5FC01E-F328-73CF-AB8F-5FE48FBECF2D}"/>
              </a:ext>
            </a:extLst>
          </p:cNvPr>
          <p:cNvSpPr txBox="1"/>
          <p:nvPr/>
        </p:nvSpPr>
        <p:spPr>
          <a:xfrm>
            <a:off x="5312692" y="2270212"/>
            <a:ext cx="4114799" cy="307777"/>
          </a:xfrm>
          <a:prstGeom prst="rect">
            <a:avLst/>
          </a:prstGeom>
          <a:noFill/>
        </p:spPr>
        <p:txBody>
          <a:bodyPr wrap="square" rtlCol="0">
            <a:spAutoFit/>
          </a:bodyPr>
          <a:lstStyle/>
          <a:p>
            <a:r>
              <a:rPr lang="fr-FR" sz="1400" b="1" dirty="0"/>
              <a:t>Les types d’énergie (Booléens)</a:t>
            </a:r>
            <a:endParaRPr lang="fr-FR" sz="1050" b="1" dirty="0"/>
          </a:p>
        </p:txBody>
      </p:sp>
      <p:sp>
        <p:nvSpPr>
          <p:cNvPr id="5" name="ZoneTexte 4">
            <a:extLst>
              <a:ext uri="{FF2B5EF4-FFF2-40B4-BE49-F238E27FC236}">
                <a16:creationId xmlns:a16="http://schemas.microsoft.com/office/drawing/2014/main" id="{AA4FA087-A8F5-5200-7B27-23B03A8F9645}"/>
              </a:ext>
            </a:extLst>
          </p:cNvPr>
          <p:cNvSpPr txBox="1"/>
          <p:nvPr/>
        </p:nvSpPr>
        <p:spPr>
          <a:xfrm>
            <a:off x="5312692" y="3012561"/>
            <a:ext cx="2447303" cy="1384995"/>
          </a:xfrm>
          <a:prstGeom prst="rect">
            <a:avLst/>
          </a:prstGeom>
          <a:noFill/>
        </p:spPr>
        <p:txBody>
          <a:bodyPr wrap="square" rtlCol="0">
            <a:spAutoFit/>
          </a:bodyPr>
          <a:lstStyle/>
          <a:p>
            <a:pPr marL="171450" indent="-171450">
              <a:buFontTx/>
              <a:buChar char="-"/>
            </a:pPr>
            <a:r>
              <a:rPr lang="fr-FR" sz="1200" dirty="0"/>
              <a:t>Energie électriques (0/1)</a:t>
            </a:r>
          </a:p>
          <a:p>
            <a:pPr marL="171450" indent="-171450">
              <a:buFontTx/>
              <a:buChar char="-"/>
            </a:pPr>
            <a:r>
              <a:rPr lang="fr-FR" sz="1200" dirty="0"/>
              <a:t>Energie gaz naturel (0/1)</a:t>
            </a:r>
          </a:p>
          <a:p>
            <a:pPr marL="171450" indent="-171450">
              <a:buFontTx/>
              <a:buChar char="-"/>
            </a:pPr>
            <a:r>
              <a:rPr lang="fr-FR" sz="1200" dirty="0"/>
              <a:t>Energie vapeur / charbon (0/1)</a:t>
            </a:r>
          </a:p>
          <a:p>
            <a:endParaRPr lang="fr-FR" sz="1200" dirty="0"/>
          </a:p>
          <a:p>
            <a:pPr marL="171450" indent="-171450">
              <a:buFontTx/>
              <a:buChar char="-"/>
            </a:pPr>
            <a:endParaRPr lang="fr-FR" sz="1200" dirty="0"/>
          </a:p>
          <a:p>
            <a:pPr marL="171450" indent="-171450">
              <a:buFontTx/>
              <a:buChar char="-"/>
            </a:pPr>
            <a:endParaRPr lang="fr-FR" sz="1200" dirty="0"/>
          </a:p>
          <a:p>
            <a:pPr marL="171450" indent="-171450">
              <a:buFontTx/>
              <a:buChar char="-"/>
            </a:pPr>
            <a:endParaRPr lang="fr-FR" sz="1200" dirty="0"/>
          </a:p>
        </p:txBody>
      </p:sp>
      <p:sp>
        <p:nvSpPr>
          <p:cNvPr id="13" name="ZoneTexte 12">
            <a:extLst>
              <a:ext uri="{FF2B5EF4-FFF2-40B4-BE49-F238E27FC236}">
                <a16:creationId xmlns:a16="http://schemas.microsoft.com/office/drawing/2014/main" id="{D8285C44-BA68-C88A-DA29-1E87751AAE1B}"/>
              </a:ext>
            </a:extLst>
          </p:cNvPr>
          <p:cNvSpPr txBox="1"/>
          <p:nvPr/>
        </p:nvSpPr>
        <p:spPr>
          <a:xfrm>
            <a:off x="8298668" y="2989313"/>
            <a:ext cx="2447303" cy="2308324"/>
          </a:xfrm>
          <a:prstGeom prst="rect">
            <a:avLst/>
          </a:prstGeom>
          <a:noFill/>
        </p:spPr>
        <p:txBody>
          <a:bodyPr wrap="square" rtlCol="0">
            <a:spAutoFit/>
          </a:bodyPr>
          <a:lstStyle/>
          <a:p>
            <a:pPr marL="171450" indent="-171450">
              <a:buFontTx/>
              <a:buChar char="-"/>
            </a:pPr>
            <a:r>
              <a:rPr lang="fr-FR" sz="1200" dirty="0"/>
              <a:t>Nombre d’usages </a:t>
            </a:r>
          </a:p>
          <a:p>
            <a:pPr marL="171450" indent="-171450">
              <a:buFontTx/>
              <a:buChar char="-"/>
            </a:pPr>
            <a:r>
              <a:rPr lang="fr-FR" sz="1200" b="1" dirty="0">
                <a:solidFill>
                  <a:srgbClr val="FF0000"/>
                </a:solidFill>
              </a:rPr>
              <a:t>Valeur réelle et absolue de la surface pour les usages retenus</a:t>
            </a:r>
            <a:r>
              <a:rPr lang="fr-FR" sz="1200" dirty="0"/>
              <a:t>:</a:t>
            </a:r>
          </a:p>
          <a:p>
            <a:pPr marL="628650" lvl="1" indent="-171450">
              <a:buFontTx/>
              <a:buChar char="-"/>
            </a:pPr>
            <a:r>
              <a:rPr lang="fr-FR" sz="1200" dirty="0"/>
              <a:t>Pour les émissions au total </a:t>
            </a:r>
            <a:r>
              <a:rPr lang="fr-FR" sz="1200" b="1" dirty="0"/>
              <a:t>17 usages</a:t>
            </a:r>
          </a:p>
          <a:p>
            <a:pPr marL="628650" lvl="1" indent="-171450">
              <a:buFontTx/>
              <a:buChar char="-"/>
            </a:pPr>
            <a:r>
              <a:rPr lang="fr-FR" sz="1200" dirty="0"/>
              <a:t>Pour la consommation au total </a:t>
            </a:r>
            <a:r>
              <a:rPr lang="fr-FR" sz="1200" b="1" dirty="0"/>
              <a:t>21</a:t>
            </a:r>
            <a:r>
              <a:rPr lang="fr-FR" sz="1200" dirty="0"/>
              <a:t> </a:t>
            </a:r>
            <a:r>
              <a:rPr lang="fr-FR" sz="1200" b="1" dirty="0"/>
              <a:t>usages</a:t>
            </a:r>
            <a:endParaRPr lang="fr-FR" sz="1200" dirty="0"/>
          </a:p>
          <a:p>
            <a:pPr marL="171450" indent="-171450">
              <a:buFontTx/>
              <a:buChar char="-"/>
            </a:pPr>
            <a:endParaRPr lang="fr-FR" sz="1200" dirty="0"/>
          </a:p>
          <a:p>
            <a:endParaRPr lang="fr-FR" sz="1200" dirty="0"/>
          </a:p>
          <a:p>
            <a:pPr marL="171450" indent="-171450">
              <a:buFontTx/>
              <a:buChar char="-"/>
            </a:pPr>
            <a:endParaRPr lang="fr-FR" sz="1200" dirty="0"/>
          </a:p>
          <a:p>
            <a:pPr marL="171450" indent="-171450">
              <a:buFontTx/>
              <a:buChar char="-"/>
            </a:pPr>
            <a:endParaRPr lang="fr-FR" sz="1200" dirty="0"/>
          </a:p>
          <a:p>
            <a:pPr marL="171450" indent="-171450">
              <a:buFontTx/>
              <a:buChar char="-"/>
            </a:pPr>
            <a:endParaRPr lang="fr-FR" sz="1200" dirty="0"/>
          </a:p>
        </p:txBody>
      </p:sp>
      <p:cxnSp>
        <p:nvCxnSpPr>
          <p:cNvPr id="19" name="Connecteur droit 18">
            <a:extLst>
              <a:ext uri="{FF2B5EF4-FFF2-40B4-BE49-F238E27FC236}">
                <a16:creationId xmlns:a16="http://schemas.microsoft.com/office/drawing/2014/main" id="{0DA6AD5C-AF62-CF7D-BD21-88C6181376FE}"/>
              </a:ext>
            </a:extLst>
          </p:cNvPr>
          <p:cNvCxnSpPr>
            <a:cxnSpLocks/>
          </p:cNvCxnSpPr>
          <p:nvPr/>
        </p:nvCxnSpPr>
        <p:spPr>
          <a:xfrm>
            <a:off x="4990302" y="2681343"/>
            <a:ext cx="0" cy="3469592"/>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C20CE8A8-7334-0E6A-78A1-A20C331FF2BF}"/>
              </a:ext>
            </a:extLst>
          </p:cNvPr>
          <p:cNvCxnSpPr>
            <a:cxnSpLocks/>
          </p:cNvCxnSpPr>
          <p:nvPr/>
        </p:nvCxnSpPr>
        <p:spPr>
          <a:xfrm>
            <a:off x="8050707" y="2717928"/>
            <a:ext cx="0" cy="3469592"/>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6FCCB2A-66D5-6BC3-CC9D-55E98EF78481}"/>
              </a:ext>
            </a:extLst>
          </p:cNvPr>
          <p:cNvSpPr txBox="1"/>
          <p:nvPr/>
        </p:nvSpPr>
        <p:spPr>
          <a:xfrm>
            <a:off x="10080356" y="1457471"/>
            <a:ext cx="1509125" cy="369332"/>
          </a:xfrm>
          <a:prstGeom prst="rect">
            <a:avLst/>
          </a:prstGeom>
          <a:noFill/>
        </p:spPr>
        <p:txBody>
          <a:bodyPr wrap="square" rtlCol="0">
            <a:spAutoFit/>
          </a:bodyPr>
          <a:lstStyle/>
          <a:p>
            <a:r>
              <a:rPr lang="fr-FR" b="1" dirty="0"/>
              <a:t>Structure n°2</a:t>
            </a:r>
          </a:p>
        </p:txBody>
      </p:sp>
      <p:cxnSp>
        <p:nvCxnSpPr>
          <p:cNvPr id="22" name="Connecteur droit avec flèche 21">
            <a:extLst>
              <a:ext uri="{FF2B5EF4-FFF2-40B4-BE49-F238E27FC236}">
                <a16:creationId xmlns:a16="http://schemas.microsoft.com/office/drawing/2014/main" id="{7C24F76B-8B8C-D350-FE81-D9C1C34A0BE1}"/>
              </a:ext>
            </a:extLst>
          </p:cNvPr>
          <p:cNvCxnSpPr/>
          <p:nvPr/>
        </p:nvCxnSpPr>
        <p:spPr>
          <a:xfrm>
            <a:off x="4518837" y="3306726"/>
            <a:ext cx="4348716" cy="366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5DC068C-3B77-DAEB-7107-55902F8E7D02}"/>
              </a:ext>
            </a:extLst>
          </p:cNvPr>
          <p:cNvCxnSpPr>
            <a:cxnSpLocks/>
          </p:cNvCxnSpPr>
          <p:nvPr/>
        </p:nvCxnSpPr>
        <p:spPr>
          <a:xfrm>
            <a:off x="3333996" y="3414045"/>
            <a:ext cx="5533557" cy="67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08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24</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Le feature sélection avec </a:t>
            </a:r>
            <a:r>
              <a:rPr lang="fr-FR" sz="1500" dirty="0" err="1">
                <a:latin typeface="+mj-lt"/>
              </a:rPr>
              <a:t>statsmodel</a:t>
            </a:r>
            <a:r>
              <a:rPr lang="fr-FR" sz="1500" dirty="0">
                <a:latin typeface="+mj-lt"/>
              </a:rPr>
              <a:t> </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IV. Pré-Traitement des données</a:t>
            </a:r>
          </a:p>
        </p:txBody>
      </p:sp>
      <p:pic>
        <p:nvPicPr>
          <p:cNvPr id="10" name="Image 9">
            <a:extLst>
              <a:ext uri="{FF2B5EF4-FFF2-40B4-BE49-F238E27FC236}">
                <a16:creationId xmlns:a16="http://schemas.microsoft.com/office/drawing/2014/main" id="{9A3953E8-E689-FEC7-4195-91A9E6B670B8}"/>
              </a:ext>
            </a:extLst>
          </p:cNvPr>
          <p:cNvPicPr>
            <a:picLocks noChangeAspect="1"/>
          </p:cNvPicPr>
          <p:nvPr/>
        </p:nvPicPr>
        <p:blipFill>
          <a:blip r:embed="rId3"/>
          <a:stretch>
            <a:fillRect/>
          </a:stretch>
        </p:blipFill>
        <p:spPr>
          <a:xfrm>
            <a:off x="6520715" y="1923583"/>
            <a:ext cx="4179770" cy="4411503"/>
          </a:xfrm>
          <a:prstGeom prst="rect">
            <a:avLst/>
          </a:prstGeom>
        </p:spPr>
      </p:pic>
      <p:pic>
        <p:nvPicPr>
          <p:cNvPr id="12" name="Image 11">
            <a:extLst>
              <a:ext uri="{FF2B5EF4-FFF2-40B4-BE49-F238E27FC236}">
                <a16:creationId xmlns:a16="http://schemas.microsoft.com/office/drawing/2014/main" id="{04F2B26C-BEC7-2D63-FE4E-9052DEC2B312}"/>
              </a:ext>
            </a:extLst>
          </p:cNvPr>
          <p:cNvPicPr>
            <a:picLocks noChangeAspect="1"/>
          </p:cNvPicPr>
          <p:nvPr/>
        </p:nvPicPr>
        <p:blipFill>
          <a:blip r:embed="rId4"/>
          <a:stretch>
            <a:fillRect/>
          </a:stretch>
        </p:blipFill>
        <p:spPr>
          <a:xfrm>
            <a:off x="1294170" y="1944846"/>
            <a:ext cx="3878245" cy="4411504"/>
          </a:xfrm>
          <a:prstGeom prst="rect">
            <a:avLst/>
          </a:prstGeom>
        </p:spPr>
      </p:pic>
      <p:sp>
        <p:nvSpPr>
          <p:cNvPr id="13" name="ZoneTexte 12">
            <a:extLst>
              <a:ext uri="{FF2B5EF4-FFF2-40B4-BE49-F238E27FC236}">
                <a16:creationId xmlns:a16="http://schemas.microsoft.com/office/drawing/2014/main" id="{4B83167A-14C4-C654-7684-9C628C4246DE}"/>
              </a:ext>
            </a:extLst>
          </p:cNvPr>
          <p:cNvSpPr txBox="1"/>
          <p:nvPr/>
        </p:nvSpPr>
        <p:spPr>
          <a:xfrm>
            <a:off x="2058396" y="1579721"/>
            <a:ext cx="2349795" cy="307777"/>
          </a:xfrm>
          <a:prstGeom prst="rect">
            <a:avLst/>
          </a:prstGeom>
          <a:noFill/>
        </p:spPr>
        <p:txBody>
          <a:bodyPr wrap="square" rtlCol="0">
            <a:spAutoFit/>
          </a:bodyPr>
          <a:lstStyle/>
          <a:p>
            <a:r>
              <a:rPr lang="fr-FR" sz="1400" dirty="0"/>
              <a:t>Consommation totale</a:t>
            </a:r>
          </a:p>
        </p:txBody>
      </p:sp>
      <p:sp>
        <p:nvSpPr>
          <p:cNvPr id="14" name="ZoneTexte 13">
            <a:extLst>
              <a:ext uri="{FF2B5EF4-FFF2-40B4-BE49-F238E27FC236}">
                <a16:creationId xmlns:a16="http://schemas.microsoft.com/office/drawing/2014/main" id="{523CB803-F924-41D2-E0A3-E985E5FAAD2F}"/>
              </a:ext>
            </a:extLst>
          </p:cNvPr>
          <p:cNvSpPr txBox="1"/>
          <p:nvPr/>
        </p:nvSpPr>
        <p:spPr>
          <a:xfrm>
            <a:off x="7265875" y="1579721"/>
            <a:ext cx="2349795" cy="307777"/>
          </a:xfrm>
          <a:prstGeom prst="rect">
            <a:avLst/>
          </a:prstGeom>
          <a:noFill/>
        </p:spPr>
        <p:txBody>
          <a:bodyPr wrap="square" rtlCol="0">
            <a:spAutoFit/>
          </a:bodyPr>
          <a:lstStyle/>
          <a:p>
            <a:r>
              <a:rPr lang="fr-FR" sz="1400" dirty="0"/>
              <a:t>Emissions totales</a:t>
            </a:r>
          </a:p>
        </p:txBody>
      </p:sp>
      <p:sp>
        <p:nvSpPr>
          <p:cNvPr id="15" name="Rectangle : coins arrondis 14">
            <a:extLst>
              <a:ext uri="{FF2B5EF4-FFF2-40B4-BE49-F238E27FC236}">
                <a16:creationId xmlns:a16="http://schemas.microsoft.com/office/drawing/2014/main" id="{5BCD3C5B-FBB8-9006-CFB6-05436CA423E5}"/>
              </a:ext>
            </a:extLst>
          </p:cNvPr>
          <p:cNvSpPr/>
          <p:nvPr/>
        </p:nvSpPr>
        <p:spPr>
          <a:xfrm>
            <a:off x="2753833" y="2115039"/>
            <a:ext cx="1509823" cy="192225"/>
          </a:xfrm>
          <a:prstGeom prst="roundRect">
            <a:avLst/>
          </a:pr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E7B5BB35-873D-DB53-5744-3E7E7C12E436}"/>
              </a:ext>
            </a:extLst>
          </p:cNvPr>
          <p:cNvSpPr/>
          <p:nvPr/>
        </p:nvSpPr>
        <p:spPr>
          <a:xfrm>
            <a:off x="8063023" y="2115038"/>
            <a:ext cx="1552647" cy="192225"/>
          </a:xfrm>
          <a:prstGeom prst="roundRect">
            <a:avLst/>
          </a:pr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4295BD15-B8F5-D9C1-FFF6-D169429CA6C9}"/>
              </a:ext>
            </a:extLst>
          </p:cNvPr>
          <p:cNvSpPr/>
          <p:nvPr/>
        </p:nvSpPr>
        <p:spPr>
          <a:xfrm>
            <a:off x="9356651" y="2994878"/>
            <a:ext cx="313661" cy="2342666"/>
          </a:xfrm>
          <a:prstGeom prst="roundRect">
            <a:avLst/>
          </a:pr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a:extLst>
              <a:ext uri="{FF2B5EF4-FFF2-40B4-BE49-F238E27FC236}">
                <a16:creationId xmlns:a16="http://schemas.microsoft.com/office/drawing/2014/main" id="{891F6093-6BB7-85EC-EF26-E7E0F12891ED}"/>
              </a:ext>
            </a:extLst>
          </p:cNvPr>
          <p:cNvSpPr/>
          <p:nvPr/>
        </p:nvSpPr>
        <p:spPr>
          <a:xfrm>
            <a:off x="3958855" y="2955851"/>
            <a:ext cx="313661" cy="2443625"/>
          </a:xfrm>
          <a:prstGeom prst="roundRect">
            <a:avLst/>
          </a:pr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1503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E085-C61A-2066-0D6A-BB4474F6E54F}"/>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2EDA8DD-8927-AF03-ACB8-D6AB73E065BB}"/>
              </a:ext>
            </a:extLst>
          </p:cNvPr>
          <p:cNvSpPr>
            <a:spLocks noGrp="1"/>
          </p:cNvSpPr>
          <p:nvPr>
            <p:ph type="body" idx="13"/>
          </p:nvPr>
        </p:nvSpPr>
        <p:spPr>
          <a:xfrm>
            <a:off x="1524000" y="5286195"/>
            <a:ext cx="10449464" cy="657405"/>
          </a:xfrm>
        </p:spPr>
        <p:txBody>
          <a:bodyPr>
            <a:normAutofit/>
          </a:bodyPr>
          <a:lstStyle/>
          <a:p>
            <a:r>
              <a:rPr lang="fr-FR" dirty="0"/>
              <a:t>Tester différents modèles de machine Learning pour faire des prédictions sur nos variables cibles.</a:t>
            </a:r>
          </a:p>
        </p:txBody>
      </p:sp>
      <p:sp>
        <p:nvSpPr>
          <p:cNvPr id="10" name="Titre 9">
            <a:extLst>
              <a:ext uri="{FF2B5EF4-FFF2-40B4-BE49-F238E27FC236}">
                <a16:creationId xmlns:a16="http://schemas.microsoft.com/office/drawing/2014/main" id="{2FD916A2-EFE1-3E79-E76F-847498097424}"/>
              </a:ext>
            </a:extLst>
          </p:cNvPr>
          <p:cNvSpPr>
            <a:spLocks noGrp="1"/>
          </p:cNvSpPr>
          <p:nvPr>
            <p:ph type="ctrTitle"/>
          </p:nvPr>
        </p:nvSpPr>
        <p:spPr>
          <a:xfrm>
            <a:off x="1524000" y="2715790"/>
            <a:ext cx="10035396" cy="2387600"/>
          </a:xfrm>
        </p:spPr>
        <p:txBody>
          <a:bodyPr>
            <a:normAutofit/>
          </a:bodyPr>
          <a:lstStyle/>
          <a:p>
            <a:r>
              <a:rPr lang="fr-FR" dirty="0">
                <a:latin typeface="+mn-lt"/>
              </a:rPr>
              <a:t>V. La modélisation</a:t>
            </a:r>
          </a:p>
        </p:txBody>
      </p:sp>
    </p:spTree>
    <p:extLst>
      <p:ext uri="{BB962C8B-B14F-4D97-AF65-F5344CB8AC3E}">
        <p14:creationId xmlns:p14="http://schemas.microsoft.com/office/powerpoint/2010/main" val="2287635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26</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Les 5 modèles de machine learning &amp; les configurations des datasets</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La modélisation</a:t>
            </a:r>
          </a:p>
        </p:txBody>
      </p:sp>
      <p:graphicFrame>
        <p:nvGraphicFramePr>
          <p:cNvPr id="20" name="Diagramme 19">
            <a:extLst>
              <a:ext uri="{FF2B5EF4-FFF2-40B4-BE49-F238E27FC236}">
                <a16:creationId xmlns:a16="http://schemas.microsoft.com/office/drawing/2014/main" id="{D05686F5-0294-6EDA-22D8-DD57E0C22644}"/>
              </a:ext>
            </a:extLst>
          </p:cNvPr>
          <p:cNvGraphicFramePr/>
          <p:nvPr>
            <p:extLst>
              <p:ext uri="{D42A27DB-BD31-4B8C-83A1-F6EECF244321}">
                <p14:modId xmlns:p14="http://schemas.microsoft.com/office/powerpoint/2010/main" val="1738258108"/>
              </p:ext>
            </p:extLst>
          </p:nvPr>
        </p:nvGraphicFramePr>
        <p:xfrm>
          <a:off x="178772" y="2827508"/>
          <a:ext cx="5500134" cy="2027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a:extLst>
              <a:ext uri="{FF2B5EF4-FFF2-40B4-BE49-F238E27FC236}">
                <a16:creationId xmlns:a16="http://schemas.microsoft.com/office/drawing/2014/main" id="{A2A54D6C-949E-5AFD-C9D9-A957166FF8FA}"/>
              </a:ext>
            </a:extLst>
          </p:cNvPr>
          <p:cNvSpPr txBox="1"/>
          <p:nvPr/>
        </p:nvSpPr>
        <p:spPr>
          <a:xfrm>
            <a:off x="1608129" y="2115040"/>
            <a:ext cx="3058511" cy="369332"/>
          </a:xfrm>
          <a:prstGeom prst="rect">
            <a:avLst/>
          </a:prstGeom>
          <a:noFill/>
        </p:spPr>
        <p:txBody>
          <a:bodyPr wrap="square" rtlCol="0">
            <a:spAutoFit/>
          </a:bodyPr>
          <a:lstStyle/>
          <a:p>
            <a:pPr algn="ctr"/>
            <a:r>
              <a:rPr lang="fr-FR" b="1" dirty="0"/>
              <a:t>Les modèles d’apprentissage </a:t>
            </a:r>
          </a:p>
        </p:txBody>
      </p:sp>
      <p:sp>
        <p:nvSpPr>
          <p:cNvPr id="7" name="ZoneTexte 6">
            <a:extLst>
              <a:ext uri="{FF2B5EF4-FFF2-40B4-BE49-F238E27FC236}">
                <a16:creationId xmlns:a16="http://schemas.microsoft.com/office/drawing/2014/main" id="{9AD4E9FA-DB62-F0BA-7039-AC0AD7CC1F67}"/>
              </a:ext>
            </a:extLst>
          </p:cNvPr>
          <p:cNvSpPr txBox="1"/>
          <p:nvPr/>
        </p:nvSpPr>
        <p:spPr>
          <a:xfrm>
            <a:off x="7525362" y="2115040"/>
            <a:ext cx="3058511" cy="369332"/>
          </a:xfrm>
          <a:prstGeom prst="rect">
            <a:avLst/>
          </a:prstGeom>
          <a:noFill/>
        </p:spPr>
        <p:txBody>
          <a:bodyPr wrap="square" rtlCol="0">
            <a:spAutoFit/>
          </a:bodyPr>
          <a:lstStyle/>
          <a:p>
            <a:pPr algn="ctr"/>
            <a:r>
              <a:rPr lang="fr-FR" b="1" dirty="0"/>
              <a:t>Les données</a:t>
            </a:r>
          </a:p>
        </p:txBody>
      </p:sp>
      <p:graphicFrame>
        <p:nvGraphicFramePr>
          <p:cNvPr id="10" name="Diagramme 9">
            <a:extLst>
              <a:ext uri="{FF2B5EF4-FFF2-40B4-BE49-F238E27FC236}">
                <a16:creationId xmlns:a16="http://schemas.microsoft.com/office/drawing/2014/main" id="{8CC3F7BD-D58B-BF34-5FFA-3C0BE601132A}"/>
              </a:ext>
            </a:extLst>
          </p:cNvPr>
          <p:cNvGraphicFramePr/>
          <p:nvPr>
            <p:extLst>
              <p:ext uri="{D42A27DB-BD31-4B8C-83A1-F6EECF244321}">
                <p14:modId xmlns:p14="http://schemas.microsoft.com/office/powerpoint/2010/main" val="267162426"/>
              </p:ext>
            </p:extLst>
          </p:nvPr>
        </p:nvGraphicFramePr>
        <p:xfrm>
          <a:off x="6434741" y="2674800"/>
          <a:ext cx="5239752" cy="28490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74479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7" name="Rectangle : coins arrondis 6">
            <a:extLst>
              <a:ext uri="{FF2B5EF4-FFF2-40B4-BE49-F238E27FC236}">
                <a16:creationId xmlns:a16="http://schemas.microsoft.com/office/drawing/2014/main" id="{C1D280A7-31C2-B3BD-A6E0-DAD4DD13D51C}"/>
              </a:ext>
            </a:extLst>
          </p:cNvPr>
          <p:cNvSpPr/>
          <p:nvPr/>
        </p:nvSpPr>
        <p:spPr>
          <a:xfrm>
            <a:off x="2451690" y="2210733"/>
            <a:ext cx="7288619" cy="3206554"/>
          </a:xfrm>
          <a:prstGeom prst="roundRect">
            <a:avLst/>
          </a:prstGeom>
          <a:solidFill>
            <a:srgbClr val="A4F6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27</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B. Schéma de l’application des modèles</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La modélisation</a:t>
            </a:r>
          </a:p>
        </p:txBody>
      </p:sp>
      <p:sp>
        <p:nvSpPr>
          <p:cNvPr id="5" name="Rectangle : coins arrondis 4">
            <a:extLst>
              <a:ext uri="{FF2B5EF4-FFF2-40B4-BE49-F238E27FC236}">
                <a16:creationId xmlns:a16="http://schemas.microsoft.com/office/drawing/2014/main" id="{79AD5EEA-71C2-CCE6-7D6F-D6E2DB16B67D}"/>
              </a:ext>
            </a:extLst>
          </p:cNvPr>
          <p:cNvSpPr/>
          <p:nvPr/>
        </p:nvSpPr>
        <p:spPr>
          <a:xfrm>
            <a:off x="189614" y="2741426"/>
            <a:ext cx="2020186" cy="2153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Séparation du dataset</a:t>
            </a:r>
          </a:p>
          <a:p>
            <a:pPr algn="ctr"/>
            <a:endParaRPr lang="fr-FR" sz="1400" dirty="0">
              <a:solidFill>
                <a:schemeClr val="tx1"/>
              </a:solidFill>
            </a:endParaRPr>
          </a:p>
          <a:p>
            <a:pPr algn="ctr"/>
            <a:r>
              <a:rPr lang="fr-FR" sz="1400" dirty="0">
                <a:solidFill>
                  <a:schemeClr val="tx1"/>
                </a:solidFill>
              </a:rPr>
              <a:t>Normalisation des données</a:t>
            </a:r>
          </a:p>
          <a:p>
            <a:pPr algn="ctr"/>
            <a:r>
              <a:rPr lang="fr-FR" sz="1400" dirty="0">
                <a:solidFill>
                  <a:schemeClr val="tx1"/>
                </a:solidFill>
              </a:rPr>
              <a:t>(</a:t>
            </a:r>
            <a:r>
              <a:rPr lang="fr-FR" sz="1400" dirty="0" err="1">
                <a:solidFill>
                  <a:schemeClr val="tx1"/>
                </a:solidFill>
              </a:rPr>
              <a:t>RobustScaler</a:t>
            </a:r>
            <a:r>
              <a:rPr lang="fr-FR" sz="1400" dirty="0">
                <a:solidFill>
                  <a:schemeClr val="tx1"/>
                </a:solidFill>
              </a:rPr>
              <a:t>)</a:t>
            </a:r>
          </a:p>
        </p:txBody>
      </p:sp>
      <p:sp>
        <p:nvSpPr>
          <p:cNvPr id="6" name="Flèche : droite 5">
            <a:extLst>
              <a:ext uri="{FF2B5EF4-FFF2-40B4-BE49-F238E27FC236}">
                <a16:creationId xmlns:a16="http://schemas.microsoft.com/office/drawing/2014/main" id="{285CB292-4263-8FBF-BED9-94976350DCAC}"/>
              </a:ext>
            </a:extLst>
          </p:cNvPr>
          <p:cNvSpPr/>
          <p:nvPr/>
        </p:nvSpPr>
        <p:spPr>
          <a:xfrm>
            <a:off x="2319228" y="3460475"/>
            <a:ext cx="1018953" cy="7070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FE58F459-7490-7A03-6E87-5CB1E3F4B3EF}"/>
              </a:ext>
            </a:extLst>
          </p:cNvPr>
          <p:cNvSpPr/>
          <p:nvPr/>
        </p:nvSpPr>
        <p:spPr>
          <a:xfrm>
            <a:off x="3400646" y="2737463"/>
            <a:ext cx="2020186" cy="2153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Entrainer les 5 modèles* d’apprentissage à travers les différentes structures de donnée</a:t>
            </a:r>
          </a:p>
        </p:txBody>
      </p:sp>
      <p:sp>
        <p:nvSpPr>
          <p:cNvPr id="11" name="Rectangle : coins arrondis 10">
            <a:extLst>
              <a:ext uri="{FF2B5EF4-FFF2-40B4-BE49-F238E27FC236}">
                <a16:creationId xmlns:a16="http://schemas.microsoft.com/office/drawing/2014/main" id="{8B559354-1D6E-5378-EDEB-CF3C2E1046FB}"/>
              </a:ext>
            </a:extLst>
          </p:cNvPr>
          <p:cNvSpPr/>
          <p:nvPr/>
        </p:nvSpPr>
        <p:spPr>
          <a:xfrm>
            <a:off x="6771170" y="2737462"/>
            <a:ext cx="2020186" cy="2153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Tester le modèle avec une validation croisée</a:t>
            </a:r>
          </a:p>
          <a:p>
            <a:pPr algn="ctr"/>
            <a:endParaRPr lang="fr-FR" sz="1400" dirty="0">
              <a:solidFill>
                <a:schemeClr val="tx1"/>
              </a:solidFill>
            </a:endParaRPr>
          </a:p>
          <a:p>
            <a:pPr algn="ctr"/>
            <a:r>
              <a:rPr lang="fr-FR" sz="1400" dirty="0">
                <a:solidFill>
                  <a:schemeClr val="tx1"/>
                </a:solidFill>
              </a:rPr>
              <a:t>Utiliser une </a:t>
            </a:r>
            <a:r>
              <a:rPr lang="fr-FR" sz="1400" dirty="0" err="1">
                <a:solidFill>
                  <a:schemeClr val="tx1"/>
                </a:solidFill>
              </a:rPr>
              <a:t>GridSearchCV</a:t>
            </a:r>
            <a:r>
              <a:rPr lang="fr-FR" sz="1400" dirty="0">
                <a:solidFill>
                  <a:schemeClr val="tx1"/>
                </a:solidFill>
              </a:rPr>
              <a:t> pour optimiser les hyperparamètres du modèle</a:t>
            </a:r>
          </a:p>
        </p:txBody>
      </p:sp>
      <p:sp>
        <p:nvSpPr>
          <p:cNvPr id="12" name="Flèche : droite 11">
            <a:extLst>
              <a:ext uri="{FF2B5EF4-FFF2-40B4-BE49-F238E27FC236}">
                <a16:creationId xmlns:a16="http://schemas.microsoft.com/office/drawing/2014/main" id="{E9E340DF-C10F-9A88-F5C9-ADD8BE71B1DC}"/>
              </a:ext>
            </a:extLst>
          </p:cNvPr>
          <p:cNvSpPr/>
          <p:nvPr/>
        </p:nvSpPr>
        <p:spPr>
          <a:xfrm>
            <a:off x="5586968" y="3429000"/>
            <a:ext cx="1018953" cy="7070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Flèche : droite 12">
            <a:extLst>
              <a:ext uri="{FF2B5EF4-FFF2-40B4-BE49-F238E27FC236}">
                <a16:creationId xmlns:a16="http://schemas.microsoft.com/office/drawing/2014/main" id="{B4514687-759C-DF21-EA8A-3B6FBA2DB137}"/>
              </a:ext>
            </a:extLst>
          </p:cNvPr>
          <p:cNvSpPr/>
          <p:nvPr/>
        </p:nvSpPr>
        <p:spPr>
          <a:xfrm>
            <a:off x="8886605" y="3428999"/>
            <a:ext cx="1018953" cy="7070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0E38253B-5476-C855-EA75-00C099DFD984}"/>
              </a:ext>
            </a:extLst>
          </p:cNvPr>
          <p:cNvSpPr/>
          <p:nvPr/>
        </p:nvSpPr>
        <p:spPr>
          <a:xfrm>
            <a:off x="9982200" y="2737460"/>
            <a:ext cx="2020186" cy="2153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Expliquer les modèles en regardant les l’importance des variables dans les prédictions</a:t>
            </a:r>
          </a:p>
        </p:txBody>
      </p:sp>
      <p:sp>
        <p:nvSpPr>
          <p:cNvPr id="16" name="ZoneTexte 15">
            <a:extLst>
              <a:ext uri="{FF2B5EF4-FFF2-40B4-BE49-F238E27FC236}">
                <a16:creationId xmlns:a16="http://schemas.microsoft.com/office/drawing/2014/main" id="{55433FD5-F2FC-8CCD-2F27-B43FA549109E}"/>
              </a:ext>
            </a:extLst>
          </p:cNvPr>
          <p:cNvSpPr txBox="1"/>
          <p:nvPr/>
        </p:nvSpPr>
        <p:spPr>
          <a:xfrm>
            <a:off x="96136" y="6031138"/>
            <a:ext cx="6108405" cy="307777"/>
          </a:xfrm>
          <a:prstGeom prst="rect">
            <a:avLst/>
          </a:prstGeom>
          <a:noFill/>
        </p:spPr>
        <p:txBody>
          <a:bodyPr wrap="square" rtlCol="0">
            <a:spAutoFit/>
          </a:bodyPr>
          <a:lstStyle/>
          <a:p>
            <a:r>
              <a:rPr lang="fr-FR" sz="1400" i="1" dirty="0"/>
              <a:t>* </a:t>
            </a:r>
            <a:r>
              <a:rPr lang="fr-FR" sz="1400" i="1" dirty="0" err="1"/>
              <a:t>ElasticNet</a:t>
            </a:r>
            <a:r>
              <a:rPr lang="fr-FR" sz="1400" i="1" dirty="0"/>
              <a:t> / Le PLS / SVR / Gradient </a:t>
            </a:r>
            <a:r>
              <a:rPr lang="fr-FR" sz="1400" i="1" dirty="0" err="1"/>
              <a:t>Boosting</a:t>
            </a:r>
            <a:r>
              <a:rPr lang="fr-FR" sz="1400" i="1" dirty="0"/>
              <a:t> &amp; </a:t>
            </a:r>
            <a:r>
              <a:rPr lang="fr-FR" sz="1400" i="1" dirty="0" err="1"/>
              <a:t>RandomForest</a:t>
            </a:r>
            <a:endParaRPr lang="fr-FR" sz="1400" i="1" dirty="0"/>
          </a:p>
        </p:txBody>
      </p:sp>
      <p:cxnSp>
        <p:nvCxnSpPr>
          <p:cNvPr id="17" name="Connecteur droit 16">
            <a:extLst>
              <a:ext uri="{FF2B5EF4-FFF2-40B4-BE49-F238E27FC236}">
                <a16:creationId xmlns:a16="http://schemas.microsoft.com/office/drawing/2014/main" id="{20AC2184-39FC-7278-4D89-2C664E77E91A}"/>
              </a:ext>
            </a:extLst>
          </p:cNvPr>
          <p:cNvCxnSpPr/>
          <p:nvPr/>
        </p:nvCxnSpPr>
        <p:spPr>
          <a:xfrm>
            <a:off x="6032205" y="1734420"/>
            <a:ext cx="0" cy="429023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437F2DC-E421-9D96-DE20-A9F8B48205F1}"/>
              </a:ext>
            </a:extLst>
          </p:cNvPr>
          <p:cNvSpPr txBox="1"/>
          <p:nvPr/>
        </p:nvSpPr>
        <p:spPr>
          <a:xfrm>
            <a:off x="2571309" y="1546033"/>
            <a:ext cx="2020181" cy="307777"/>
          </a:xfrm>
          <a:prstGeom prst="rect">
            <a:avLst/>
          </a:prstGeom>
          <a:noFill/>
        </p:spPr>
        <p:txBody>
          <a:bodyPr wrap="square" rtlCol="0">
            <a:spAutoFit/>
          </a:bodyPr>
          <a:lstStyle/>
          <a:p>
            <a:r>
              <a:rPr lang="fr-FR" sz="1400" b="1" dirty="0"/>
              <a:t>Approche data-</a:t>
            </a:r>
            <a:r>
              <a:rPr lang="fr-FR" sz="1400" b="1" dirty="0" err="1"/>
              <a:t>centric</a:t>
            </a:r>
            <a:endParaRPr lang="fr-FR" sz="1400" b="1" dirty="0"/>
          </a:p>
        </p:txBody>
      </p:sp>
      <p:sp>
        <p:nvSpPr>
          <p:cNvPr id="18" name="ZoneTexte 17">
            <a:extLst>
              <a:ext uri="{FF2B5EF4-FFF2-40B4-BE49-F238E27FC236}">
                <a16:creationId xmlns:a16="http://schemas.microsoft.com/office/drawing/2014/main" id="{72EE3BD9-319C-5065-7787-743F8D3F4A94}"/>
              </a:ext>
            </a:extLst>
          </p:cNvPr>
          <p:cNvSpPr txBox="1"/>
          <p:nvPr/>
        </p:nvSpPr>
        <p:spPr>
          <a:xfrm>
            <a:off x="8385990" y="1546105"/>
            <a:ext cx="2020181" cy="307777"/>
          </a:xfrm>
          <a:prstGeom prst="rect">
            <a:avLst/>
          </a:prstGeom>
          <a:noFill/>
        </p:spPr>
        <p:txBody>
          <a:bodyPr wrap="square" rtlCol="0">
            <a:spAutoFit/>
          </a:bodyPr>
          <a:lstStyle/>
          <a:p>
            <a:r>
              <a:rPr lang="fr-FR" sz="1400" b="1" dirty="0"/>
              <a:t>Approche model-</a:t>
            </a:r>
            <a:r>
              <a:rPr lang="fr-FR" sz="1400" b="1" dirty="0" err="1"/>
              <a:t>centric</a:t>
            </a:r>
            <a:endParaRPr lang="fr-FR" sz="1400" b="1" dirty="0"/>
          </a:p>
        </p:txBody>
      </p:sp>
      <p:sp>
        <p:nvSpPr>
          <p:cNvPr id="19" name="ZoneTexte 18">
            <a:extLst>
              <a:ext uri="{FF2B5EF4-FFF2-40B4-BE49-F238E27FC236}">
                <a16:creationId xmlns:a16="http://schemas.microsoft.com/office/drawing/2014/main" id="{187AD27E-3122-77AD-734E-AFB3CE2DD834}"/>
              </a:ext>
            </a:extLst>
          </p:cNvPr>
          <p:cNvSpPr txBox="1"/>
          <p:nvPr/>
        </p:nvSpPr>
        <p:spPr>
          <a:xfrm>
            <a:off x="513909" y="2191569"/>
            <a:ext cx="2020181" cy="307777"/>
          </a:xfrm>
          <a:prstGeom prst="rect">
            <a:avLst/>
          </a:prstGeom>
          <a:noFill/>
        </p:spPr>
        <p:txBody>
          <a:bodyPr wrap="square" rtlCol="0">
            <a:spAutoFit/>
          </a:bodyPr>
          <a:lstStyle/>
          <a:p>
            <a:r>
              <a:rPr lang="fr-FR" sz="1400" b="1" dirty="0"/>
              <a:t>Pre-</a:t>
            </a:r>
            <a:r>
              <a:rPr lang="fr-FR" sz="1400" b="1" dirty="0" err="1"/>
              <a:t>processing</a:t>
            </a:r>
            <a:endParaRPr lang="fr-FR" sz="1400" b="1" dirty="0"/>
          </a:p>
        </p:txBody>
      </p:sp>
      <p:sp>
        <p:nvSpPr>
          <p:cNvPr id="20" name="Flèche : courbe vers la gauche 19">
            <a:extLst>
              <a:ext uri="{FF2B5EF4-FFF2-40B4-BE49-F238E27FC236}">
                <a16:creationId xmlns:a16="http://schemas.microsoft.com/office/drawing/2014/main" id="{5868BE1F-6FB3-7FF6-73DF-AEFE3507B03F}"/>
              </a:ext>
            </a:extLst>
          </p:cNvPr>
          <p:cNvSpPr/>
          <p:nvPr/>
        </p:nvSpPr>
        <p:spPr>
          <a:xfrm rot="5400000">
            <a:off x="2380827" y="3688268"/>
            <a:ext cx="841697" cy="335988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Flèche : courbe vers la gauche 20">
            <a:extLst>
              <a:ext uri="{FF2B5EF4-FFF2-40B4-BE49-F238E27FC236}">
                <a16:creationId xmlns:a16="http://schemas.microsoft.com/office/drawing/2014/main" id="{6A09EA9C-E197-CACA-F0F7-19FA488E53D5}"/>
              </a:ext>
            </a:extLst>
          </p:cNvPr>
          <p:cNvSpPr/>
          <p:nvPr/>
        </p:nvSpPr>
        <p:spPr>
          <a:xfrm rot="5400000">
            <a:off x="5875097" y="3708057"/>
            <a:ext cx="841697" cy="332030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Flèche : courbe vers la gauche 21">
            <a:extLst>
              <a:ext uri="{FF2B5EF4-FFF2-40B4-BE49-F238E27FC236}">
                <a16:creationId xmlns:a16="http://schemas.microsoft.com/office/drawing/2014/main" id="{D6E251B4-BA7E-F34A-B0B6-3AEA79C93E18}"/>
              </a:ext>
            </a:extLst>
          </p:cNvPr>
          <p:cNvSpPr/>
          <p:nvPr/>
        </p:nvSpPr>
        <p:spPr>
          <a:xfrm rot="5400000">
            <a:off x="9117583" y="3785874"/>
            <a:ext cx="841697" cy="316467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38619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28</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les résultats obtenus sur le r², pour l’approche data-</a:t>
            </a:r>
            <a:r>
              <a:rPr lang="fr-FR" sz="1500" dirty="0" err="1">
                <a:latin typeface="+mj-lt"/>
              </a:rPr>
              <a:t>centric</a:t>
            </a:r>
            <a:r>
              <a:rPr lang="fr-FR" sz="1500" dirty="0">
                <a:latin typeface="+mj-lt"/>
              </a:rPr>
              <a:t>, prédiction de la consommation</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La modélisation</a:t>
            </a:r>
          </a:p>
        </p:txBody>
      </p:sp>
      <p:graphicFrame>
        <p:nvGraphicFramePr>
          <p:cNvPr id="5" name="Tableau 4">
            <a:extLst>
              <a:ext uri="{FF2B5EF4-FFF2-40B4-BE49-F238E27FC236}">
                <a16:creationId xmlns:a16="http://schemas.microsoft.com/office/drawing/2014/main" id="{6D990184-AAE7-BC6B-8867-8D4D4EA2527E}"/>
              </a:ext>
            </a:extLst>
          </p:cNvPr>
          <p:cNvGraphicFramePr>
            <a:graphicFrameLocks noGrp="1"/>
          </p:cNvGraphicFramePr>
          <p:nvPr>
            <p:extLst>
              <p:ext uri="{D42A27DB-BD31-4B8C-83A1-F6EECF244321}">
                <p14:modId xmlns:p14="http://schemas.microsoft.com/office/powerpoint/2010/main" val="3327591118"/>
              </p:ext>
            </p:extLst>
          </p:nvPr>
        </p:nvGraphicFramePr>
        <p:xfrm>
          <a:off x="813831" y="2301562"/>
          <a:ext cx="10564338" cy="2688097"/>
        </p:xfrm>
        <a:graphic>
          <a:graphicData uri="http://schemas.openxmlformats.org/drawingml/2006/table">
            <a:tbl>
              <a:tblPr firstRow="1" firstCol="1" bandRow="1">
                <a:tableStyleId>{5C22544A-7EE6-4342-B048-85BDC9FD1C3A}</a:tableStyleId>
              </a:tblPr>
              <a:tblGrid>
                <a:gridCol w="1760723">
                  <a:extLst>
                    <a:ext uri="{9D8B030D-6E8A-4147-A177-3AD203B41FA5}">
                      <a16:colId xmlns:a16="http://schemas.microsoft.com/office/drawing/2014/main" val="2271066136"/>
                    </a:ext>
                  </a:extLst>
                </a:gridCol>
                <a:gridCol w="1760723">
                  <a:extLst>
                    <a:ext uri="{9D8B030D-6E8A-4147-A177-3AD203B41FA5}">
                      <a16:colId xmlns:a16="http://schemas.microsoft.com/office/drawing/2014/main" val="1820642088"/>
                    </a:ext>
                  </a:extLst>
                </a:gridCol>
                <a:gridCol w="1760723">
                  <a:extLst>
                    <a:ext uri="{9D8B030D-6E8A-4147-A177-3AD203B41FA5}">
                      <a16:colId xmlns:a16="http://schemas.microsoft.com/office/drawing/2014/main" val="3790474455"/>
                    </a:ext>
                  </a:extLst>
                </a:gridCol>
                <a:gridCol w="1760723">
                  <a:extLst>
                    <a:ext uri="{9D8B030D-6E8A-4147-A177-3AD203B41FA5}">
                      <a16:colId xmlns:a16="http://schemas.microsoft.com/office/drawing/2014/main" val="1037161598"/>
                    </a:ext>
                  </a:extLst>
                </a:gridCol>
                <a:gridCol w="1760723">
                  <a:extLst>
                    <a:ext uri="{9D8B030D-6E8A-4147-A177-3AD203B41FA5}">
                      <a16:colId xmlns:a16="http://schemas.microsoft.com/office/drawing/2014/main" val="1623335748"/>
                    </a:ext>
                  </a:extLst>
                </a:gridCol>
                <a:gridCol w="1760723">
                  <a:extLst>
                    <a:ext uri="{9D8B030D-6E8A-4147-A177-3AD203B41FA5}">
                      <a16:colId xmlns:a16="http://schemas.microsoft.com/office/drawing/2014/main" val="267801510"/>
                    </a:ext>
                  </a:extLst>
                </a:gridCol>
              </a:tblGrid>
              <a:tr h="845288">
                <a:tc>
                  <a:txBody>
                    <a:bodyPr/>
                    <a:lstStyle/>
                    <a:p>
                      <a:pPr algn="ctr"/>
                      <a:r>
                        <a:rPr lang="fr-FR" dirty="0"/>
                        <a:t>Couple ‘Algo / Dataset’</a:t>
                      </a:r>
                    </a:p>
                    <a:p>
                      <a:pPr algn="ctr"/>
                      <a:r>
                        <a:rPr lang="fr-FR" dirty="0"/>
                        <a:t>Consommation</a:t>
                      </a:r>
                    </a:p>
                  </a:txBody>
                  <a:tcPr/>
                </a:tc>
                <a:tc>
                  <a:txBody>
                    <a:bodyPr/>
                    <a:lstStyle/>
                    <a:p>
                      <a:pPr algn="ctr"/>
                      <a:r>
                        <a:rPr lang="fr-FR" dirty="0"/>
                        <a:t>Elastic Net</a:t>
                      </a:r>
                    </a:p>
                  </a:txBody>
                  <a:tcPr anchor="ctr"/>
                </a:tc>
                <a:tc>
                  <a:txBody>
                    <a:bodyPr/>
                    <a:lstStyle/>
                    <a:p>
                      <a:pPr algn="ctr"/>
                      <a:r>
                        <a:rPr lang="fr-FR" dirty="0"/>
                        <a:t>PLS</a:t>
                      </a:r>
                    </a:p>
                  </a:txBody>
                  <a:tcPr anchor="ctr"/>
                </a:tc>
                <a:tc>
                  <a:txBody>
                    <a:bodyPr/>
                    <a:lstStyle/>
                    <a:p>
                      <a:pPr algn="ctr"/>
                      <a:r>
                        <a:rPr lang="fr-FR" dirty="0"/>
                        <a:t>SVR</a:t>
                      </a:r>
                    </a:p>
                  </a:txBody>
                  <a:tcPr anchor="ctr"/>
                </a:tc>
                <a:tc>
                  <a:txBody>
                    <a:bodyPr/>
                    <a:lstStyle/>
                    <a:p>
                      <a:pPr algn="ctr"/>
                      <a:r>
                        <a:rPr lang="fr-FR" dirty="0"/>
                        <a:t>Gradient </a:t>
                      </a:r>
                      <a:r>
                        <a:rPr lang="fr-FR" dirty="0" err="1"/>
                        <a:t>Boosting</a:t>
                      </a:r>
                      <a:endParaRPr lang="fr-FR" dirty="0"/>
                    </a:p>
                  </a:txBody>
                  <a:tcPr anchor="ctr"/>
                </a:tc>
                <a:tc>
                  <a:txBody>
                    <a:bodyPr/>
                    <a:lstStyle/>
                    <a:p>
                      <a:pPr algn="ctr"/>
                      <a:r>
                        <a:rPr lang="fr-FR" dirty="0" err="1"/>
                        <a:t>Random</a:t>
                      </a:r>
                      <a:r>
                        <a:rPr lang="fr-FR" dirty="0"/>
                        <a:t> Forest</a:t>
                      </a:r>
                    </a:p>
                  </a:txBody>
                  <a:tcPr anchor="ctr"/>
                </a:tc>
                <a:extLst>
                  <a:ext uri="{0D108BD9-81ED-4DB2-BD59-A6C34878D82A}">
                    <a16:rowId xmlns:a16="http://schemas.microsoft.com/office/drawing/2014/main" val="3463782155"/>
                  </a:ext>
                </a:extLst>
              </a:tr>
              <a:tr h="402097">
                <a:tc>
                  <a:txBody>
                    <a:bodyPr/>
                    <a:lstStyle/>
                    <a:p>
                      <a:r>
                        <a:rPr lang="fr-FR" sz="1200" dirty="0"/>
                        <a:t>Avec la pondération de la surface totale</a:t>
                      </a:r>
                    </a:p>
                  </a:txBody>
                  <a:tcPr/>
                </a:tc>
                <a:tc>
                  <a:txBody>
                    <a:bodyPr/>
                    <a:lstStyle/>
                    <a:p>
                      <a:pPr algn="ctr"/>
                      <a:r>
                        <a:rPr lang="fr-FR" b="1" dirty="0">
                          <a:solidFill>
                            <a:srgbClr val="00B050"/>
                          </a:solidFill>
                        </a:rPr>
                        <a:t>0,777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rgbClr val="00B050"/>
                          </a:solidFill>
                        </a:rPr>
                        <a:t>0,775</a:t>
                      </a:r>
                    </a:p>
                  </a:txBody>
                  <a:tcPr/>
                </a:tc>
                <a:tc>
                  <a:txBody>
                    <a:bodyPr/>
                    <a:lstStyle/>
                    <a:p>
                      <a:pPr algn="ctr"/>
                      <a:r>
                        <a:rPr lang="fr-FR" dirty="0"/>
                        <a:t>0,748</a:t>
                      </a:r>
                    </a:p>
                  </a:txBody>
                  <a:tcPr/>
                </a:tc>
                <a:tc>
                  <a:txBody>
                    <a:bodyPr/>
                    <a:lstStyle/>
                    <a:p>
                      <a:pPr algn="ctr"/>
                      <a:r>
                        <a:rPr lang="fr-FR" dirty="0"/>
                        <a:t>0,642</a:t>
                      </a:r>
                    </a:p>
                  </a:txBody>
                  <a:tcPr/>
                </a:tc>
                <a:tc>
                  <a:txBody>
                    <a:bodyPr/>
                    <a:lstStyle/>
                    <a:p>
                      <a:pPr algn="ctr"/>
                      <a:r>
                        <a:rPr lang="fr-FR" b="1" dirty="0">
                          <a:solidFill>
                            <a:srgbClr val="FF0000"/>
                          </a:solidFill>
                        </a:rPr>
                        <a:t>0,406</a:t>
                      </a:r>
                    </a:p>
                  </a:txBody>
                  <a:tcPr/>
                </a:tc>
                <a:extLst>
                  <a:ext uri="{0D108BD9-81ED-4DB2-BD59-A6C34878D82A}">
                    <a16:rowId xmlns:a16="http://schemas.microsoft.com/office/drawing/2014/main" val="3269313712"/>
                  </a:ext>
                </a:extLst>
              </a:tr>
              <a:tr h="402097">
                <a:tc>
                  <a:txBody>
                    <a:bodyPr/>
                    <a:lstStyle/>
                    <a:p>
                      <a:r>
                        <a:rPr lang="fr-FR" sz="1200" dirty="0"/>
                        <a:t>Sans la pondération de la surface totale</a:t>
                      </a:r>
                    </a:p>
                  </a:txBody>
                  <a:tcPr/>
                </a:tc>
                <a:tc>
                  <a:txBody>
                    <a:bodyPr/>
                    <a:lstStyle/>
                    <a:p>
                      <a:pPr algn="ctr"/>
                      <a:r>
                        <a:rPr lang="fr-FR" b="1" dirty="0">
                          <a:solidFill>
                            <a:srgbClr val="00B050"/>
                          </a:solidFill>
                        </a:rPr>
                        <a:t>0,746</a:t>
                      </a:r>
                    </a:p>
                  </a:txBody>
                  <a:tcPr/>
                </a:tc>
                <a:tc>
                  <a:txBody>
                    <a:bodyPr/>
                    <a:lstStyle/>
                    <a:p>
                      <a:pPr algn="ctr"/>
                      <a:r>
                        <a:rPr lang="fr-FR" b="1" dirty="0">
                          <a:solidFill>
                            <a:srgbClr val="FF0000"/>
                          </a:solidFill>
                        </a:rPr>
                        <a:t>-0,156</a:t>
                      </a:r>
                    </a:p>
                  </a:txBody>
                  <a:tcPr/>
                </a:tc>
                <a:tc>
                  <a:txBody>
                    <a:bodyPr/>
                    <a:lstStyle/>
                    <a:p>
                      <a:pPr algn="ctr"/>
                      <a:r>
                        <a:rPr lang="fr-FR" dirty="0"/>
                        <a:t>- 0,086</a:t>
                      </a:r>
                    </a:p>
                  </a:txBody>
                  <a:tcPr/>
                </a:tc>
                <a:tc>
                  <a:txBody>
                    <a:bodyPr/>
                    <a:lstStyle/>
                    <a:p>
                      <a:pPr algn="ctr"/>
                      <a:r>
                        <a:rPr lang="fr-FR" dirty="0"/>
                        <a:t>0,501</a:t>
                      </a:r>
                    </a:p>
                  </a:txBody>
                  <a:tcPr/>
                </a:tc>
                <a:tc>
                  <a:txBody>
                    <a:bodyPr/>
                    <a:lstStyle/>
                    <a:p>
                      <a:pPr algn="ctr"/>
                      <a:r>
                        <a:rPr lang="fr-FR" dirty="0"/>
                        <a:t>0,539</a:t>
                      </a:r>
                    </a:p>
                  </a:txBody>
                  <a:tcPr/>
                </a:tc>
                <a:extLst>
                  <a:ext uri="{0D108BD9-81ED-4DB2-BD59-A6C34878D82A}">
                    <a16:rowId xmlns:a16="http://schemas.microsoft.com/office/drawing/2014/main" val="161653593"/>
                  </a:ext>
                </a:extLst>
              </a:tr>
              <a:tr h="402097">
                <a:tc>
                  <a:txBody>
                    <a:bodyPr/>
                    <a:lstStyle/>
                    <a:p>
                      <a:r>
                        <a:rPr lang="fr-FR" sz="1200" dirty="0"/>
                        <a:t>Sans le feature selection</a:t>
                      </a:r>
                    </a:p>
                  </a:txBody>
                  <a:tcPr/>
                </a:tc>
                <a:tc>
                  <a:txBody>
                    <a:bodyPr/>
                    <a:lstStyle/>
                    <a:p>
                      <a:pPr algn="ctr"/>
                      <a:r>
                        <a:rPr lang="fr-FR" b="1" dirty="0">
                          <a:solidFill>
                            <a:srgbClr val="00B050"/>
                          </a:solidFill>
                        </a:rPr>
                        <a:t>0,649</a:t>
                      </a:r>
                    </a:p>
                  </a:txBody>
                  <a:tcPr/>
                </a:tc>
                <a:tc>
                  <a:txBody>
                    <a:bodyPr/>
                    <a:lstStyle/>
                    <a:p>
                      <a:pPr algn="ctr"/>
                      <a:r>
                        <a:rPr lang="fr-FR" dirty="0"/>
                        <a:t>0,596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rgbClr val="FF0000"/>
                          </a:solidFill>
                        </a:rPr>
                        <a:t>- 0,086</a:t>
                      </a:r>
                    </a:p>
                  </a:txBody>
                  <a:tcPr/>
                </a:tc>
                <a:tc>
                  <a:txBody>
                    <a:bodyPr/>
                    <a:lstStyle/>
                    <a:p>
                      <a:pPr algn="ctr"/>
                      <a:r>
                        <a:rPr lang="fr-FR" dirty="0"/>
                        <a:t>0,638</a:t>
                      </a:r>
                    </a:p>
                  </a:txBody>
                  <a:tcPr/>
                </a:tc>
                <a:tc>
                  <a:txBody>
                    <a:bodyPr/>
                    <a:lstStyle/>
                    <a:p>
                      <a:pPr algn="ctr"/>
                      <a:r>
                        <a:rPr lang="fr-FR" dirty="0"/>
                        <a:t>0,406</a:t>
                      </a:r>
                    </a:p>
                  </a:txBody>
                  <a:tcPr/>
                </a:tc>
                <a:extLst>
                  <a:ext uri="{0D108BD9-81ED-4DB2-BD59-A6C34878D82A}">
                    <a16:rowId xmlns:a16="http://schemas.microsoft.com/office/drawing/2014/main" val="2397665827"/>
                  </a:ext>
                </a:extLst>
              </a:tr>
              <a:tr h="402097">
                <a:tc>
                  <a:txBody>
                    <a:bodyPr/>
                    <a:lstStyle/>
                    <a:p>
                      <a:r>
                        <a:rPr lang="fr-FR" sz="1200" dirty="0"/>
                        <a:t>Avec la transformation en log de y</a:t>
                      </a:r>
                    </a:p>
                  </a:txBody>
                  <a:tcPr/>
                </a:tc>
                <a:tc>
                  <a:txBody>
                    <a:bodyPr/>
                    <a:lstStyle/>
                    <a:p>
                      <a:pPr algn="ctr"/>
                      <a:r>
                        <a:rPr lang="fr-FR" b="1" dirty="0">
                          <a:solidFill>
                            <a:srgbClr val="FF0000"/>
                          </a:solidFill>
                        </a:rPr>
                        <a:t>0,293</a:t>
                      </a:r>
                    </a:p>
                  </a:txBody>
                  <a:tcPr/>
                </a:tc>
                <a:tc>
                  <a:txBody>
                    <a:bodyPr/>
                    <a:lstStyle/>
                    <a:p>
                      <a:pPr algn="ctr"/>
                      <a:r>
                        <a:rPr lang="fr-FR" dirty="0"/>
                        <a:t>0,359</a:t>
                      </a:r>
                    </a:p>
                  </a:txBody>
                  <a:tcPr/>
                </a:tc>
                <a:tc>
                  <a:txBody>
                    <a:bodyPr/>
                    <a:lstStyle/>
                    <a:p>
                      <a:pPr algn="ctr"/>
                      <a:r>
                        <a:rPr lang="fr-FR" dirty="0"/>
                        <a:t>0,638</a:t>
                      </a:r>
                    </a:p>
                  </a:txBody>
                  <a:tcPr/>
                </a:tc>
                <a:tc>
                  <a:txBody>
                    <a:bodyPr/>
                    <a:lstStyle/>
                    <a:p>
                      <a:pPr algn="ctr"/>
                      <a:r>
                        <a:rPr lang="fr-FR" b="1" dirty="0">
                          <a:solidFill>
                            <a:srgbClr val="00B050"/>
                          </a:solidFill>
                        </a:rPr>
                        <a:t>0,704</a:t>
                      </a:r>
                    </a:p>
                  </a:txBody>
                  <a:tcPr/>
                </a:tc>
                <a:tc>
                  <a:txBody>
                    <a:bodyPr/>
                    <a:lstStyle/>
                    <a:p>
                      <a:pPr algn="ctr"/>
                      <a:r>
                        <a:rPr lang="fr-FR" dirty="0"/>
                        <a:t>0,570</a:t>
                      </a:r>
                    </a:p>
                  </a:txBody>
                  <a:tcPr/>
                </a:tc>
                <a:extLst>
                  <a:ext uri="{0D108BD9-81ED-4DB2-BD59-A6C34878D82A}">
                    <a16:rowId xmlns:a16="http://schemas.microsoft.com/office/drawing/2014/main" val="98773181"/>
                  </a:ext>
                </a:extLst>
              </a:tr>
            </a:tbl>
          </a:graphicData>
        </a:graphic>
      </p:graphicFrame>
      <p:sp>
        <p:nvSpPr>
          <p:cNvPr id="6" name="Rectangle : coins arrondis 5">
            <a:extLst>
              <a:ext uri="{FF2B5EF4-FFF2-40B4-BE49-F238E27FC236}">
                <a16:creationId xmlns:a16="http://schemas.microsoft.com/office/drawing/2014/main" id="{37981151-7FF9-7AD2-9D7F-49CF7AD37665}"/>
              </a:ext>
            </a:extLst>
          </p:cNvPr>
          <p:cNvSpPr/>
          <p:nvPr/>
        </p:nvSpPr>
        <p:spPr>
          <a:xfrm>
            <a:off x="3012559" y="3226647"/>
            <a:ext cx="930012" cy="4047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5BA86B4F-B0B3-C13A-F2F6-BAE4701F3FCE}"/>
              </a:ext>
            </a:extLst>
          </p:cNvPr>
          <p:cNvSpPr/>
          <p:nvPr/>
        </p:nvSpPr>
        <p:spPr>
          <a:xfrm>
            <a:off x="4770476" y="3226647"/>
            <a:ext cx="930012" cy="4047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C867617A-A6FD-0C9B-060B-FA36D2A0911D}"/>
              </a:ext>
            </a:extLst>
          </p:cNvPr>
          <p:cNvSpPr/>
          <p:nvPr/>
        </p:nvSpPr>
        <p:spPr>
          <a:xfrm>
            <a:off x="8293397" y="4532680"/>
            <a:ext cx="930012" cy="4047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343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29</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C. les résultats obtenus sur le r², pour l’approche data-</a:t>
            </a:r>
            <a:r>
              <a:rPr lang="fr-FR" sz="1500" dirty="0" err="1">
                <a:latin typeface="+mj-lt"/>
              </a:rPr>
              <a:t>centric</a:t>
            </a:r>
            <a:r>
              <a:rPr lang="fr-FR" sz="1500" dirty="0">
                <a:latin typeface="+mj-lt"/>
              </a:rPr>
              <a:t>, prédiction des émissions totales en co2</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La modélisation</a:t>
            </a:r>
          </a:p>
        </p:txBody>
      </p:sp>
      <p:graphicFrame>
        <p:nvGraphicFramePr>
          <p:cNvPr id="5" name="Tableau 4">
            <a:extLst>
              <a:ext uri="{FF2B5EF4-FFF2-40B4-BE49-F238E27FC236}">
                <a16:creationId xmlns:a16="http://schemas.microsoft.com/office/drawing/2014/main" id="{6D990184-AAE7-BC6B-8867-8D4D4EA2527E}"/>
              </a:ext>
            </a:extLst>
          </p:cNvPr>
          <p:cNvGraphicFramePr>
            <a:graphicFrameLocks noGrp="1"/>
          </p:cNvGraphicFramePr>
          <p:nvPr>
            <p:extLst>
              <p:ext uri="{D42A27DB-BD31-4B8C-83A1-F6EECF244321}">
                <p14:modId xmlns:p14="http://schemas.microsoft.com/office/powerpoint/2010/main" val="223152902"/>
              </p:ext>
            </p:extLst>
          </p:nvPr>
        </p:nvGraphicFramePr>
        <p:xfrm>
          <a:off x="813831" y="2301562"/>
          <a:ext cx="10564338" cy="2688097"/>
        </p:xfrm>
        <a:graphic>
          <a:graphicData uri="http://schemas.openxmlformats.org/drawingml/2006/table">
            <a:tbl>
              <a:tblPr firstRow="1" firstCol="1" bandRow="1">
                <a:tableStyleId>{5C22544A-7EE6-4342-B048-85BDC9FD1C3A}</a:tableStyleId>
              </a:tblPr>
              <a:tblGrid>
                <a:gridCol w="1760723">
                  <a:extLst>
                    <a:ext uri="{9D8B030D-6E8A-4147-A177-3AD203B41FA5}">
                      <a16:colId xmlns:a16="http://schemas.microsoft.com/office/drawing/2014/main" val="2271066136"/>
                    </a:ext>
                  </a:extLst>
                </a:gridCol>
                <a:gridCol w="1760723">
                  <a:extLst>
                    <a:ext uri="{9D8B030D-6E8A-4147-A177-3AD203B41FA5}">
                      <a16:colId xmlns:a16="http://schemas.microsoft.com/office/drawing/2014/main" val="1820642088"/>
                    </a:ext>
                  </a:extLst>
                </a:gridCol>
                <a:gridCol w="1760723">
                  <a:extLst>
                    <a:ext uri="{9D8B030D-6E8A-4147-A177-3AD203B41FA5}">
                      <a16:colId xmlns:a16="http://schemas.microsoft.com/office/drawing/2014/main" val="3790474455"/>
                    </a:ext>
                  </a:extLst>
                </a:gridCol>
                <a:gridCol w="1760723">
                  <a:extLst>
                    <a:ext uri="{9D8B030D-6E8A-4147-A177-3AD203B41FA5}">
                      <a16:colId xmlns:a16="http://schemas.microsoft.com/office/drawing/2014/main" val="1037161598"/>
                    </a:ext>
                  </a:extLst>
                </a:gridCol>
                <a:gridCol w="1760723">
                  <a:extLst>
                    <a:ext uri="{9D8B030D-6E8A-4147-A177-3AD203B41FA5}">
                      <a16:colId xmlns:a16="http://schemas.microsoft.com/office/drawing/2014/main" val="1623335748"/>
                    </a:ext>
                  </a:extLst>
                </a:gridCol>
                <a:gridCol w="1760723">
                  <a:extLst>
                    <a:ext uri="{9D8B030D-6E8A-4147-A177-3AD203B41FA5}">
                      <a16:colId xmlns:a16="http://schemas.microsoft.com/office/drawing/2014/main" val="267801510"/>
                    </a:ext>
                  </a:extLst>
                </a:gridCol>
              </a:tblGrid>
              <a:tr h="845288">
                <a:tc>
                  <a:txBody>
                    <a:bodyPr/>
                    <a:lstStyle/>
                    <a:p>
                      <a:pPr algn="ctr"/>
                      <a:r>
                        <a:rPr lang="fr-FR" dirty="0"/>
                        <a:t>Couple ‘Algo / Dataset’</a:t>
                      </a:r>
                    </a:p>
                    <a:p>
                      <a:pPr algn="ctr"/>
                      <a:r>
                        <a:rPr lang="fr-FR" dirty="0"/>
                        <a:t>Emissions CO2</a:t>
                      </a:r>
                    </a:p>
                  </a:txBody>
                  <a:tcPr/>
                </a:tc>
                <a:tc>
                  <a:txBody>
                    <a:bodyPr/>
                    <a:lstStyle/>
                    <a:p>
                      <a:pPr algn="ctr"/>
                      <a:r>
                        <a:rPr lang="fr-FR" dirty="0"/>
                        <a:t>Elastic Net</a:t>
                      </a:r>
                    </a:p>
                  </a:txBody>
                  <a:tcPr anchor="ctr"/>
                </a:tc>
                <a:tc>
                  <a:txBody>
                    <a:bodyPr/>
                    <a:lstStyle/>
                    <a:p>
                      <a:pPr algn="ctr"/>
                      <a:r>
                        <a:rPr lang="fr-FR" dirty="0"/>
                        <a:t>PLS</a:t>
                      </a:r>
                    </a:p>
                  </a:txBody>
                  <a:tcPr anchor="ctr"/>
                </a:tc>
                <a:tc>
                  <a:txBody>
                    <a:bodyPr/>
                    <a:lstStyle/>
                    <a:p>
                      <a:pPr algn="ctr"/>
                      <a:r>
                        <a:rPr lang="fr-FR" dirty="0"/>
                        <a:t>SVR</a:t>
                      </a:r>
                    </a:p>
                  </a:txBody>
                  <a:tcPr anchor="ctr"/>
                </a:tc>
                <a:tc>
                  <a:txBody>
                    <a:bodyPr/>
                    <a:lstStyle/>
                    <a:p>
                      <a:pPr algn="ctr"/>
                      <a:r>
                        <a:rPr lang="fr-FR" dirty="0"/>
                        <a:t>Gradient </a:t>
                      </a:r>
                      <a:r>
                        <a:rPr lang="fr-FR" dirty="0" err="1"/>
                        <a:t>Boosting</a:t>
                      </a:r>
                      <a:endParaRPr lang="fr-FR" dirty="0"/>
                    </a:p>
                  </a:txBody>
                  <a:tcPr anchor="ctr"/>
                </a:tc>
                <a:tc>
                  <a:txBody>
                    <a:bodyPr/>
                    <a:lstStyle/>
                    <a:p>
                      <a:pPr algn="ctr"/>
                      <a:r>
                        <a:rPr lang="fr-FR" dirty="0" err="1"/>
                        <a:t>Random</a:t>
                      </a:r>
                      <a:r>
                        <a:rPr lang="fr-FR" dirty="0"/>
                        <a:t> Forest</a:t>
                      </a:r>
                    </a:p>
                  </a:txBody>
                  <a:tcPr anchor="ctr"/>
                </a:tc>
                <a:extLst>
                  <a:ext uri="{0D108BD9-81ED-4DB2-BD59-A6C34878D82A}">
                    <a16:rowId xmlns:a16="http://schemas.microsoft.com/office/drawing/2014/main" val="3463782155"/>
                  </a:ext>
                </a:extLst>
              </a:tr>
              <a:tr h="402097">
                <a:tc>
                  <a:txBody>
                    <a:bodyPr/>
                    <a:lstStyle/>
                    <a:p>
                      <a:r>
                        <a:rPr lang="fr-FR" sz="1200" dirty="0"/>
                        <a:t>Avec la pondération de la surface totale</a:t>
                      </a:r>
                    </a:p>
                  </a:txBody>
                  <a:tcPr/>
                </a:tc>
                <a:tc>
                  <a:txBody>
                    <a:bodyPr/>
                    <a:lstStyle/>
                    <a:p>
                      <a:pPr algn="ctr"/>
                      <a:r>
                        <a:rPr lang="fr-FR" b="1" dirty="0">
                          <a:solidFill>
                            <a:srgbClr val="00B050"/>
                          </a:solidFill>
                        </a:rPr>
                        <a:t>0,576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0,564</a:t>
                      </a:r>
                    </a:p>
                  </a:txBody>
                  <a:tcPr/>
                </a:tc>
                <a:tc>
                  <a:txBody>
                    <a:bodyPr/>
                    <a:lstStyle/>
                    <a:p>
                      <a:pPr algn="ctr"/>
                      <a:r>
                        <a:rPr lang="fr-FR" b="1" dirty="0">
                          <a:solidFill>
                            <a:srgbClr val="FF0000"/>
                          </a:solidFill>
                        </a:rPr>
                        <a:t>0,010</a:t>
                      </a:r>
                    </a:p>
                  </a:txBody>
                  <a:tcPr/>
                </a:tc>
                <a:tc>
                  <a:txBody>
                    <a:bodyPr/>
                    <a:lstStyle/>
                    <a:p>
                      <a:pPr algn="ctr"/>
                      <a:r>
                        <a:rPr lang="fr-FR" dirty="0"/>
                        <a:t>0,388</a:t>
                      </a:r>
                    </a:p>
                  </a:txBody>
                  <a:tcPr/>
                </a:tc>
                <a:tc>
                  <a:txBody>
                    <a:bodyPr/>
                    <a:lstStyle/>
                    <a:p>
                      <a:pPr algn="ctr"/>
                      <a:r>
                        <a:rPr lang="fr-FR" b="0" dirty="0">
                          <a:solidFill>
                            <a:schemeClr val="tx1"/>
                          </a:solidFill>
                        </a:rPr>
                        <a:t>0,195</a:t>
                      </a:r>
                    </a:p>
                  </a:txBody>
                  <a:tcPr/>
                </a:tc>
                <a:extLst>
                  <a:ext uri="{0D108BD9-81ED-4DB2-BD59-A6C34878D82A}">
                    <a16:rowId xmlns:a16="http://schemas.microsoft.com/office/drawing/2014/main" val="3269313712"/>
                  </a:ext>
                </a:extLst>
              </a:tr>
              <a:tr h="402097">
                <a:tc>
                  <a:txBody>
                    <a:bodyPr/>
                    <a:lstStyle/>
                    <a:p>
                      <a:r>
                        <a:rPr lang="fr-FR" sz="1200" dirty="0"/>
                        <a:t>Sans la pondération de la surface totale</a:t>
                      </a:r>
                    </a:p>
                  </a:txBody>
                  <a:tcPr/>
                </a:tc>
                <a:tc>
                  <a:txBody>
                    <a:bodyPr/>
                    <a:lstStyle/>
                    <a:p>
                      <a:pPr algn="ctr"/>
                      <a:r>
                        <a:rPr lang="fr-FR" b="1" dirty="0">
                          <a:solidFill>
                            <a:srgbClr val="00B050"/>
                          </a:solidFill>
                        </a:rPr>
                        <a:t>0,615</a:t>
                      </a:r>
                    </a:p>
                  </a:txBody>
                  <a:tcPr/>
                </a:tc>
                <a:tc>
                  <a:txBody>
                    <a:bodyPr/>
                    <a:lstStyle/>
                    <a:p>
                      <a:pPr algn="ctr"/>
                      <a:r>
                        <a:rPr lang="fr-FR" b="1" dirty="0">
                          <a:solidFill>
                            <a:srgbClr val="FF0000"/>
                          </a:solidFill>
                        </a:rPr>
                        <a:t>-0,355</a:t>
                      </a:r>
                    </a:p>
                  </a:txBody>
                  <a:tcPr/>
                </a:tc>
                <a:tc>
                  <a:txBody>
                    <a:bodyPr/>
                    <a:lstStyle/>
                    <a:p>
                      <a:pPr algn="ctr"/>
                      <a:r>
                        <a:rPr lang="fr-FR" dirty="0"/>
                        <a:t>0,014</a:t>
                      </a:r>
                    </a:p>
                  </a:txBody>
                  <a:tcPr/>
                </a:tc>
                <a:tc>
                  <a:txBody>
                    <a:bodyPr/>
                    <a:lstStyle/>
                    <a:p>
                      <a:pPr algn="ctr"/>
                      <a:r>
                        <a:rPr lang="fr-FR" dirty="0"/>
                        <a:t>- 0,243</a:t>
                      </a:r>
                    </a:p>
                  </a:txBody>
                  <a:tcPr/>
                </a:tc>
                <a:tc>
                  <a:txBody>
                    <a:bodyPr/>
                    <a:lstStyle/>
                    <a:p>
                      <a:pPr algn="ctr"/>
                      <a:r>
                        <a:rPr lang="fr-FR" dirty="0"/>
                        <a:t>-0,054</a:t>
                      </a:r>
                    </a:p>
                  </a:txBody>
                  <a:tcPr/>
                </a:tc>
                <a:extLst>
                  <a:ext uri="{0D108BD9-81ED-4DB2-BD59-A6C34878D82A}">
                    <a16:rowId xmlns:a16="http://schemas.microsoft.com/office/drawing/2014/main" val="161653593"/>
                  </a:ext>
                </a:extLst>
              </a:tr>
              <a:tr h="402097">
                <a:tc>
                  <a:txBody>
                    <a:bodyPr/>
                    <a:lstStyle/>
                    <a:p>
                      <a:r>
                        <a:rPr lang="fr-FR" sz="1200" dirty="0"/>
                        <a:t>Sans le feature selection</a:t>
                      </a:r>
                    </a:p>
                  </a:txBody>
                  <a:tcPr/>
                </a:tc>
                <a:tc>
                  <a:txBody>
                    <a:bodyPr/>
                    <a:lstStyle/>
                    <a:p>
                      <a:pPr algn="ctr"/>
                      <a:r>
                        <a:rPr lang="fr-FR" b="1" dirty="0">
                          <a:solidFill>
                            <a:srgbClr val="00B050"/>
                          </a:solidFill>
                        </a:rPr>
                        <a:t>0,572</a:t>
                      </a:r>
                    </a:p>
                  </a:txBody>
                  <a:tcPr/>
                </a:tc>
                <a:tc>
                  <a:txBody>
                    <a:bodyPr/>
                    <a:lstStyle/>
                    <a:p>
                      <a:pPr algn="ctr"/>
                      <a:r>
                        <a:rPr lang="fr-FR" dirty="0"/>
                        <a:t>0,561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rgbClr val="FF0000"/>
                          </a:solidFill>
                        </a:rPr>
                        <a:t>0,010</a:t>
                      </a:r>
                    </a:p>
                  </a:txBody>
                  <a:tcPr/>
                </a:tc>
                <a:tc>
                  <a:txBody>
                    <a:bodyPr/>
                    <a:lstStyle/>
                    <a:p>
                      <a:pPr algn="ctr"/>
                      <a:r>
                        <a:rPr lang="fr-FR" dirty="0"/>
                        <a:t>0,435</a:t>
                      </a:r>
                    </a:p>
                  </a:txBody>
                  <a:tcPr/>
                </a:tc>
                <a:tc>
                  <a:txBody>
                    <a:bodyPr/>
                    <a:lstStyle/>
                    <a:p>
                      <a:pPr algn="ctr"/>
                      <a:r>
                        <a:rPr lang="fr-FR" dirty="0"/>
                        <a:t>0,194</a:t>
                      </a:r>
                    </a:p>
                  </a:txBody>
                  <a:tcPr/>
                </a:tc>
                <a:extLst>
                  <a:ext uri="{0D108BD9-81ED-4DB2-BD59-A6C34878D82A}">
                    <a16:rowId xmlns:a16="http://schemas.microsoft.com/office/drawing/2014/main" val="2397665827"/>
                  </a:ext>
                </a:extLst>
              </a:tr>
              <a:tr h="402097">
                <a:tc>
                  <a:txBody>
                    <a:bodyPr/>
                    <a:lstStyle/>
                    <a:p>
                      <a:r>
                        <a:rPr lang="fr-FR" sz="1200" dirty="0"/>
                        <a:t>Avec la transformation en log de y</a:t>
                      </a:r>
                    </a:p>
                  </a:txBody>
                  <a:tcPr/>
                </a:tc>
                <a:tc>
                  <a:txBody>
                    <a:bodyPr/>
                    <a:lstStyle/>
                    <a:p>
                      <a:pPr algn="ctr"/>
                      <a:r>
                        <a:rPr lang="fr-FR" b="1" dirty="0">
                          <a:solidFill>
                            <a:srgbClr val="FF0000"/>
                          </a:solidFill>
                        </a:rPr>
                        <a:t>0,393</a:t>
                      </a:r>
                    </a:p>
                  </a:txBody>
                  <a:tcPr/>
                </a:tc>
                <a:tc>
                  <a:txBody>
                    <a:bodyPr/>
                    <a:lstStyle/>
                    <a:p>
                      <a:pPr algn="ctr"/>
                      <a:r>
                        <a:rPr lang="fr-FR" dirty="0"/>
                        <a:t>0,472</a:t>
                      </a:r>
                    </a:p>
                  </a:txBody>
                  <a:tcPr/>
                </a:tc>
                <a:tc>
                  <a:txBody>
                    <a:bodyPr/>
                    <a:lstStyle/>
                    <a:p>
                      <a:pPr algn="ctr"/>
                      <a:r>
                        <a:rPr lang="fr-FR" dirty="0"/>
                        <a:t>0,388</a:t>
                      </a:r>
                    </a:p>
                  </a:txBody>
                  <a:tcPr/>
                </a:tc>
                <a:tc>
                  <a:txBody>
                    <a:bodyPr/>
                    <a:lstStyle/>
                    <a:p>
                      <a:pPr algn="ctr"/>
                      <a:r>
                        <a:rPr lang="fr-FR" b="1" dirty="0">
                          <a:solidFill>
                            <a:srgbClr val="00B050"/>
                          </a:solidFill>
                        </a:rPr>
                        <a:t>0,716</a:t>
                      </a:r>
                    </a:p>
                  </a:txBody>
                  <a:tcPr/>
                </a:tc>
                <a:tc>
                  <a:txBody>
                    <a:bodyPr/>
                    <a:lstStyle/>
                    <a:p>
                      <a:pPr algn="ctr"/>
                      <a:r>
                        <a:rPr lang="fr-FR" dirty="0"/>
                        <a:t>0,553</a:t>
                      </a:r>
                    </a:p>
                  </a:txBody>
                  <a:tcPr/>
                </a:tc>
                <a:extLst>
                  <a:ext uri="{0D108BD9-81ED-4DB2-BD59-A6C34878D82A}">
                    <a16:rowId xmlns:a16="http://schemas.microsoft.com/office/drawing/2014/main" val="98773181"/>
                  </a:ext>
                </a:extLst>
              </a:tr>
            </a:tbl>
          </a:graphicData>
        </a:graphic>
      </p:graphicFrame>
      <p:sp>
        <p:nvSpPr>
          <p:cNvPr id="6" name="Rectangle : coins arrondis 5">
            <a:extLst>
              <a:ext uri="{FF2B5EF4-FFF2-40B4-BE49-F238E27FC236}">
                <a16:creationId xmlns:a16="http://schemas.microsoft.com/office/drawing/2014/main" id="{7C04DF74-666D-268A-552C-B6C7CBE5932E}"/>
              </a:ext>
            </a:extLst>
          </p:cNvPr>
          <p:cNvSpPr/>
          <p:nvPr/>
        </p:nvSpPr>
        <p:spPr>
          <a:xfrm>
            <a:off x="3000816" y="3655554"/>
            <a:ext cx="930012" cy="4047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808BB030-3CAC-DA39-7905-8D3BCB0F5C01}"/>
              </a:ext>
            </a:extLst>
          </p:cNvPr>
          <p:cNvSpPr/>
          <p:nvPr/>
        </p:nvSpPr>
        <p:spPr>
          <a:xfrm>
            <a:off x="8278109" y="4542289"/>
            <a:ext cx="930012" cy="4047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024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FDC51-936F-4584-8AD4-B3A4EAB11C55}"/>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FFD2D1FF-5A5A-EAA1-3ECB-C26C7E0CF2AE}"/>
              </a:ext>
            </a:extLst>
          </p:cNvPr>
          <p:cNvSpPr>
            <a:spLocks noGrp="1"/>
          </p:cNvSpPr>
          <p:nvPr>
            <p:ph type="body" idx="13"/>
          </p:nvPr>
        </p:nvSpPr>
        <p:spPr>
          <a:xfrm>
            <a:off x="1524000" y="5286195"/>
            <a:ext cx="10138913" cy="704058"/>
          </a:xfrm>
        </p:spPr>
        <p:txBody>
          <a:bodyPr>
            <a:normAutofit/>
          </a:bodyPr>
          <a:lstStyle/>
          <a:p>
            <a:r>
              <a:rPr lang="fr-FR" dirty="0"/>
              <a:t>La ville de Seattle nous missionne pour prédire la consommation et les émissions sur de nouveaux bâtiments</a:t>
            </a:r>
          </a:p>
        </p:txBody>
      </p:sp>
      <p:sp>
        <p:nvSpPr>
          <p:cNvPr id="4" name="Titre 3">
            <a:extLst>
              <a:ext uri="{FF2B5EF4-FFF2-40B4-BE49-F238E27FC236}">
                <a16:creationId xmlns:a16="http://schemas.microsoft.com/office/drawing/2014/main" id="{B3B44AA4-1EB9-B914-A789-9118D6C2A4A2}"/>
              </a:ext>
            </a:extLst>
          </p:cNvPr>
          <p:cNvSpPr>
            <a:spLocks noGrp="1"/>
          </p:cNvSpPr>
          <p:nvPr>
            <p:ph type="ctrTitle"/>
          </p:nvPr>
        </p:nvSpPr>
        <p:spPr>
          <a:xfrm>
            <a:off x="1523999" y="2715790"/>
            <a:ext cx="10668001" cy="2387600"/>
          </a:xfrm>
        </p:spPr>
        <p:txBody>
          <a:bodyPr>
            <a:normAutofit/>
          </a:bodyPr>
          <a:lstStyle/>
          <a:p>
            <a:r>
              <a:rPr lang="fr-FR" dirty="0">
                <a:latin typeface="Calibri" panose="020F0502020204030204" pitchFamily="34" charset="0"/>
                <a:ea typeface="Calibri" panose="020F0502020204030204" pitchFamily="34" charset="0"/>
                <a:cs typeface="Calibri" panose="020F0502020204030204" pitchFamily="34" charset="0"/>
              </a:rPr>
              <a:t>I. Le contexte du projet et ses attendus</a:t>
            </a:r>
          </a:p>
        </p:txBody>
      </p:sp>
    </p:spTree>
    <p:extLst>
      <p:ext uri="{BB962C8B-B14F-4D97-AF65-F5344CB8AC3E}">
        <p14:creationId xmlns:p14="http://schemas.microsoft.com/office/powerpoint/2010/main" val="1499487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30</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D. Approche model-</a:t>
            </a:r>
            <a:r>
              <a:rPr lang="fr-FR" sz="1500" dirty="0" err="1">
                <a:latin typeface="+mj-lt"/>
              </a:rPr>
              <a:t>centric</a:t>
            </a:r>
            <a:r>
              <a:rPr lang="fr-FR" sz="1500" dirty="0">
                <a:latin typeface="+mj-lt"/>
              </a:rPr>
              <a:t> : tester la robustesse et optimiser les hyperparamètres des modèles</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La modélisation</a:t>
            </a:r>
          </a:p>
        </p:txBody>
      </p:sp>
      <p:grpSp>
        <p:nvGrpSpPr>
          <p:cNvPr id="10" name="Groupe 9">
            <a:extLst>
              <a:ext uri="{FF2B5EF4-FFF2-40B4-BE49-F238E27FC236}">
                <a16:creationId xmlns:a16="http://schemas.microsoft.com/office/drawing/2014/main" id="{4BD15041-F0A9-9EC0-6804-BE27F4D442B0}"/>
              </a:ext>
            </a:extLst>
          </p:cNvPr>
          <p:cNvGrpSpPr/>
          <p:nvPr/>
        </p:nvGrpSpPr>
        <p:grpSpPr>
          <a:xfrm>
            <a:off x="603989" y="1975385"/>
            <a:ext cx="5362944" cy="1967070"/>
            <a:chOff x="603989" y="1975385"/>
            <a:chExt cx="5362944" cy="1967070"/>
          </a:xfrm>
        </p:grpSpPr>
        <p:sp>
          <p:nvSpPr>
            <p:cNvPr id="13" name="Forme libre : forme 12">
              <a:extLst>
                <a:ext uri="{FF2B5EF4-FFF2-40B4-BE49-F238E27FC236}">
                  <a16:creationId xmlns:a16="http://schemas.microsoft.com/office/drawing/2014/main" id="{BAE4699D-8E2D-C463-B790-AAF1B63A7143}"/>
                </a:ext>
              </a:extLst>
            </p:cNvPr>
            <p:cNvSpPr/>
            <p:nvPr/>
          </p:nvSpPr>
          <p:spPr>
            <a:xfrm rot="21600000">
              <a:off x="603989" y="2954100"/>
              <a:ext cx="5362944" cy="988355"/>
            </a:xfrm>
            <a:custGeom>
              <a:avLst/>
              <a:gdLst>
                <a:gd name="connsiteX0" fmla="*/ 0 w 5362944"/>
                <a:gd name="connsiteY0" fmla="*/ 346151 h 988354"/>
                <a:gd name="connsiteX1" fmla="*/ 2557928 w 5362944"/>
                <a:gd name="connsiteY1" fmla="*/ 346151 h 988354"/>
                <a:gd name="connsiteX2" fmla="*/ 2557928 w 5362944"/>
                <a:gd name="connsiteY2" fmla="*/ 247089 h 988354"/>
                <a:gd name="connsiteX3" fmla="*/ 2434384 w 5362944"/>
                <a:gd name="connsiteY3" fmla="*/ 247089 h 988354"/>
                <a:gd name="connsiteX4" fmla="*/ 2681472 w 5362944"/>
                <a:gd name="connsiteY4" fmla="*/ 0 h 988354"/>
                <a:gd name="connsiteX5" fmla="*/ 2928561 w 5362944"/>
                <a:gd name="connsiteY5" fmla="*/ 247089 h 988354"/>
                <a:gd name="connsiteX6" fmla="*/ 2805016 w 5362944"/>
                <a:gd name="connsiteY6" fmla="*/ 247089 h 988354"/>
                <a:gd name="connsiteX7" fmla="*/ 2805016 w 5362944"/>
                <a:gd name="connsiteY7" fmla="*/ 346151 h 988354"/>
                <a:gd name="connsiteX8" fmla="*/ 5362944 w 5362944"/>
                <a:gd name="connsiteY8" fmla="*/ 346151 h 988354"/>
                <a:gd name="connsiteX9" fmla="*/ 5362944 w 5362944"/>
                <a:gd name="connsiteY9" fmla="*/ 988354 h 988354"/>
                <a:gd name="connsiteX10" fmla="*/ 0 w 5362944"/>
                <a:gd name="connsiteY10" fmla="*/ 988354 h 988354"/>
                <a:gd name="connsiteX11" fmla="*/ 0 w 5362944"/>
                <a:gd name="connsiteY11" fmla="*/ 346151 h 98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2944" h="988354">
                  <a:moveTo>
                    <a:pt x="5362944" y="642203"/>
                  </a:moveTo>
                  <a:lnTo>
                    <a:pt x="2805016" y="642203"/>
                  </a:lnTo>
                  <a:lnTo>
                    <a:pt x="2805016" y="741265"/>
                  </a:lnTo>
                  <a:lnTo>
                    <a:pt x="2928560" y="741265"/>
                  </a:lnTo>
                  <a:lnTo>
                    <a:pt x="2681472" y="988353"/>
                  </a:lnTo>
                  <a:lnTo>
                    <a:pt x="2434383" y="741265"/>
                  </a:lnTo>
                  <a:lnTo>
                    <a:pt x="2557928" y="741265"/>
                  </a:lnTo>
                  <a:lnTo>
                    <a:pt x="2557928" y="642203"/>
                  </a:lnTo>
                  <a:lnTo>
                    <a:pt x="0" y="642203"/>
                  </a:lnTo>
                  <a:lnTo>
                    <a:pt x="0" y="1"/>
                  </a:lnTo>
                  <a:lnTo>
                    <a:pt x="5362944" y="1"/>
                  </a:lnTo>
                  <a:lnTo>
                    <a:pt x="5362944" y="6422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79" tIns="106681" rIns="106680" bIns="452831" numCol="1" spcCol="1270" anchor="ctr" anchorCtr="0">
              <a:noAutofit/>
            </a:bodyPr>
            <a:lstStyle/>
            <a:p>
              <a:pPr marL="0" lvl="0" indent="0" algn="ctr" defTabSz="666750">
                <a:lnSpc>
                  <a:spcPct val="90000"/>
                </a:lnSpc>
                <a:spcBef>
                  <a:spcPct val="0"/>
                </a:spcBef>
                <a:spcAft>
                  <a:spcPct val="35000"/>
                </a:spcAft>
                <a:buNone/>
              </a:pPr>
              <a:r>
                <a:rPr lang="fr-FR" sz="1500" kern="1200" dirty="0"/>
                <a:t>Utiliser la </a:t>
              </a:r>
              <a:r>
                <a:rPr lang="fr-FR" sz="1500" kern="1200" dirty="0" err="1"/>
                <a:t>GridSearchCV</a:t>
              </a:r>
              <a:r>
                <a:rPr lang="fr-FR" sz="1500" kern="1200" dirty="0"/>
                <a:t> pour ajuster les hyperparamètres</a:t>
              </a:r>
            </a:p>
          </p:txBody>
        </p:sp>
        <p:sp>
          <p:nvSpPr>
            <p:cNvPr id="14" name="Forme libre : forme 13">
              <a:extLst>
                <a:ext uri="{FF2B5EF4-FFF2-40B4-BE49-F238E27FC236}">
                  <a16:creationId xmlns:a16="http://schemas.microsoft.com/office/drawing/2014/main" id="{1AFE6133-71E8-39E3-15A6-084D54D65375}"/>
                </a:ext>
              </a:extLst>
            </p:cNvPr>
            <p:cNvSpPr/>
            <p:nvPr/>
          </p:nvSpPr>
          <p:spPr>
            <a:xfrm rot="21600000">
              <a:off x="603989" y="1975385"/>
              <a:ext cx="5362944" cy="988356"/>
            </a:xfrm>
            <a:custGeom>
              <a:avLst/>
              <a:gdLst>
                <a:gd name="connsiteX0" fmla="*/ 0 w 5362944"/>
                <a:gd name="connsiteY0" fmla="*/ 346151 h 988354"/>
                <a:gd name="connsiteX1" fmla="*/ 2557928 w 5362944"/>
                <a:gd name="connsiteY1" fmla="*/ 346151 h 988354"/>
                <a:gd name="connsiteX2" fmla="*/ 2557928 w 5362944"/>
                <a:gd name="connsiteY2" fmla="*/ 247089 h 988354"/>
                <a:gd name="connsiteX3" fmla="*/ 2434384 w 5362944"/>
                <a:gd name="connsiteY3" fmla="*/ 247089 h 988354"/>
                <a:gd name="connsiteX4" fmla="*/ 2681472 w 5362944"/>
                <a:gd name="connsiteY4" fmla="*/ 0 h 988354"/>
                <a:gd name="connsiteX5" fmla="*/ 2928561 w 5362944"/>
                <a:gd name="connsiteY5" fmla="*/ 247089 h 988354"/>
                <a:gd name="connsiteX6" fmla="*/ 2805016 w 5362944"/>
                <a:gd name="connsiteY6" fmla="*/ 247089 h 988354"/>
                <a:gd name="connsiteX7" fmla="*/ 2805016 w 5362944"/>
                <a:gd name="connsiteY7" fmla="*/ 346151 h 988354"/>
                <a:gd name="connsiteX8" fmla="*/ 5362944 w 5362944"/>
                <a:gd name="connsiteY8" fmla="*/ 346151 h 988354"/>
                <a:gd name="connsiteX9" fmla="*/ 5362944 w 5362944"/>
                <a:gd name="connsiteY9" fmla="*/ 988354 h 988354"/>
                <a:gd name="connsiteX10" fmla="*/ 0 w 5362944"/>
                <a:gd name="connsiteY10" fmla="*/ 988354 h 988354"/>
                <a:gd name="connsiteX11" fmla="*/ 0 w 5362944"/>
                <a:gd name="connsiteY11" fmla="*/ 346151 h 98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2944" h="988354">
                  <a:moveTo>
                    <a:pt x="5362944" y="642203"/>
                  </a:moveTo>
                  <a:lnTo>
                    <a:pt x="2805016" y="642203"/>
                  </a:lnTo>
                  <a:lnTo>
                    <a:pt x="2805016" y="741265"/>
                  </a:lnTo>
                  <a:lnTo>
                    <a:pt x="2928560" y="741265"/>
                  </a:lnTo>
                  <a:lnTo>
                    <a:pt x="2681472" y="988353"/>
                  </a:lnTo>
                  <a:lnTo>
                    <a:pt x="2434383" y="741265"/>
                  </a:lnTo>
                  <a:lnTo>
                    <a:pt x="2557928" y="741265"/>
                  </a:lnTo>
                  <a:lnTo>
                    <a:pt x="2557928" y="642203"/>
                  </a:lnTo>
                  <a:lnTo>
                    <a:pt x="0" y="642203"/>
                  </a:lnTo>
                  <a:lnTo>
                    <a:pt x="0" y="1"/>
                  </a:lnTo>
                  <a:lnTo>
                    <a:pt x="5362944" y="1"/>
                  </a:lnTo>
                  <a:lnTo>
                    <a:pt x="5362944" y="6422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679" tIns="106681" rIns="106680" bIns="452832" numCol="1" spcCol="1270" anchor="ctr" anchorCtr="0">
              <a:noAutofit/>
            </a:bodyPr>
            <a:lstStyle/>
            <a:p>
              <a:pPr marL="0" lvl="0" indent="0" algn="ctr" defTabSz="666750">
                <a:lnSpc>
                  <a:spcPct val="90000"/>
                </a:lnSpc>
                <a:spcBef>
                  <a:spcPct val="0"/>
                </a:spcBef>
                <a:spcAft>
                  <a:spcPct val="35000"/>
                </a:spcAft>
                <a:buNone/>
              </a:pPr>
              <a:r>
                <a:rPr lang="fr-FR" sz="1500" kern="1200" dirty="0"/>
                <a:t>Tester la robustesse des modèles sélectionnés avec une validation croisée</a:t>
              </a:r>
            </a:p>
          </p:txBody>
        </p:sp>
      </p:grpSp>
      <p:graphicFrame>
        <p:nvGraphicFramePr>
          <p:cNvPr id="6" name="Tableau 5">
            <a:extLst>
              <a:ext uri="{FF2B5EF4-FFF2-40B4-BE49-F238E27FC236}">
                <a16:creationId xmlns:a16="http://schemas.microsoft.com/office/drawing/2014/main" id="{DD7A015B-08EB-FD8D-02E2-0DB4EB2321E2}"/>
              </a:ext>
            </a:extLst>
          </p:cNvPr>
          <p:cNvGraphicFramePr>
            <a:graphicFrameLocks noGrp="1"/>
          </p:cNvGraphicFramePr>
          <p:nvPr>
            <p:extLst>
              <p:ext uri="{D42A27DB-BD31-4B8C-83A1-F6EECF244321}">
                <p14:modId xmlns:p14="http://schemas.microsoft.com/office/powerpoint/2010/main" val="4042534140"/>
              </p:ext>
            </p:extLst>
          </p:nvPr>
        </p:nvGraphicFramePr>
        <p:xfrm>
          <a:off x="6581552" y="2115040"/>
          <a:ext cx="5127848" cy="1280160"/>
        </p:xfrm>
        <a:graphic>
          <a:graphicData uri="http://schemas.openxmlformats.org/drawingml/2006/table">
            <a:tbl>
              <a:tblPr firstRow="1" bandRow="1">
                <a:tableStyleId>{5C22544A-7EE6-4342-B048-85BDC9FD1C3A}</a:tableStyleId>
              </a:tblPr>
              <a:tblGrid>
                <a:gridCol w="1355653">
                  <a:extLst>
                    <a:ext uri="{9D8B030D-6E8A-4147-A177-3AD203B41FA5}">
                      <a16:colId xmlns:a16="http://schemas.microsoft.com/office/drawing/2014/main" val="232160019"/>
                    </a:ext>
                  </a:extLst>
                </a:gridCol>
                <a:gridCol w="1249325">
                  <a:extLst>
                    <a:ext uri="{9D8B030D-6E8A-4147-A177-3AD203B41FA5}">
                      <a16:colId xmlns:a16="http://schemas.microsoft.com/office/drawing/2014/main" val="26021339"/>
                    </a:ext>
                  </a:extLst>
                </a:gridCol>
                <a:gridCol w="1240908">
                  <a:extLst>
                    <a:ext uri="{9D8B030D-6E8A-4147-A177-3AD203B41FA5}">
                      <a16:colId xmlns:a16="http://schemas.microsoft.com/office/drawing/2014/main" val="3402170333"/>
                    </a:ext>
                  </a:extLst>
                </a:gridCol>
                <a:gridCol w="1281962">
                  <a:extLst>
                    <a:ext uri="{9D8B030D-6E8A-4147-A177-3AD203B41FA5}">
                      <a16:colId xmlns:a16="http://schemas.microsoft.com/office/drawing/2014/main" val="2509235028"/>
                    </a:ext>
                  </a:extLst>
                </a:gridCol>
              </a:tblGrid>
              <a:tr h="239442">
                <a:tc>
                  <a:txBody>
                    <a:bodyPr/>
                    <a:lstStyle/>
                    <a:p>
                      <a:r>
                        <a:rPr lang="fr-FR" sz="1200" dirty="0"/>
                        <a:t>Consommation</a:t>
                      </a:r>
                    </a:p>
                  </a:txBody>
                  <a:tcPr/>
                </a:tc>
                <a:tc>
                  <a:txBody>
                    <a:bodyPr/>
                    <a:lstStyle/>
                    <a:p>
                      <a:r>
                        <a:rPr lang="fr-FR" sz="1200" dirty="0"/>
                        <a:t>1</a:t>
                      </a:r>
                      <a:r>
                        <a:rPr lang="fr-FR" sz="1200" baseline="30000" dirty="0"/>
                        <a:t>ier</a:t>
                      </a:r>
                      <a:r>
                        <a:rPr lang="fr-FR" sz="1200" dirty="0"/>
                        <a:t> Score obtenu</a:t>
                      </a:r>
                    </a:p>
                  </a:txBody>
                  <a:tcPr/>
                </a:tc>
                <a:tc>
                  <a:txBody>
                    <a:bodyPr/>
                    <a:lstStyle/>
                    <a:p>
                      <a:r>
                        <a:rPr lang="fr-FR" sz="1200" dirty="0"/>
                        <a:t>Validation croisée (cv=10)</a:t>
                      </a:r>
                    </a:p>
                  </a:txBody>
                  <a:tcPr/>
                </a:tc>
                <a:tc>
                  <a:txBody>
                    <a:bodyPr/>
                    <a:lstStyle/>
                    <a:p>
                      <a:r>
                        <a:rPr lang="fr-FR" sz="1200" dirty="0" err="1"/>
                        <a:t>Grid</a:t>
                      </a:r>
                      <a:endParaRPr lang="fr-FR" sz="1200" dirty="0"/>
                    </a:p>
                    <a:p>
                      <a:r>
                        <a:rPr lang="fr-FR" sz="1200" dirty="0" err="1"/>
                        <a:t>SearchCV</a:t>
                      </a:r>
                      <a:r>
                        <a:rPr lang="fr-FR" sz="1200" dirty="0"/>
                        <a:t> (cv=10)</a:t>
                      </a:r>
                    </a:p>
                  </a:txBody>
                  <a:tcPr/>
                </a:tc>
                <a:extLst>
                  <a:ext uri="{0D108BD9-81ED-4DB2-BD59-A6C34878D82A}">
                    <a16:rowId xmlns:a16="http://schemas.microsoft.com/office/drawing/2014/main" val="2063605685"/>
                  </a:ext>
                </a:extLst>
              </a:tr>
              <a:tr h="239442">
                <a:tc>
                  <a:txBody>
                    <a:bodyPr/>
                    <a:lstStyle/>
                    <a:p>
                      <a:r>
                        <a:rPr lang="fr-FR" sz="1200" dirty="0"/>
                        <a:t>Elastic Net</a:t>
                      </a:r>
                    </a:p>
                  </a:txBody>
                  <a:tcPr/>
                </a:tc>
                <a:tc>
                  <a:txBody>
                    <a:bodyPr/>
                    <a:lstStyle/>
                    <a:p>
                      <a:pPr algn="ctr"/>
                      <a:r>
                        <a:rPr lang="fr-FR" sz="1200" dirty="0"/>
                        <a:t>0,777</a:t>
                      </a:r>
                    </a:p>
                  </a:txBody>
                  <a:tcPr/>
                </a:tc>
                <a:tc>
                  <a:txBody>
                    <a:bodyPr/>
                    <a:lstStyle/>
                    <a:p>
                      <a:pPr algn="ctr"/>
                      <a:r>
                        <a:rPr lang="fr-FR" sz="1200" b="1" dirty="0">
                          <a:solidFill>
                            <a:srgbClr val="FFC000"/>
                          </a:solidFill>
                        </a:rPr>
                        <a:t>0,611</a:t>
                      </a:r>
                    </a:p>
                  </a:txBody>
                  <a:tcPr/>
                </a:tc>
                <a:tc>
                  <a:txBody>
                    <a:bodyPr/>
                    <a:lstStyle/>
                    <a:p>
                      <a:pPr algn="ctr"/>
                      <a:r>
                        <a:rPr lang="fr-FR" sz="1200" dirty="0"/>
                        <a:t>0,775</a:t>
                      </a:r>
                    </a:p>
                  </a:txBody>
                  <a:tcPr/>
                </a:tc>
                <a:extLst>
                  <a:ext uri="{0D108BD9-81ED-4DB2-BD59-A6C34878D82A}">
                    <a16:rowId xmlns:a16="http://schemas.microsoft.com/office/drawing/2014/main" val="1147880459"/>
                  </a:ext>
                </a:extLst>
              </a:tr>
              <a:tr h="239442">
                <a:tc>
                  <a:txBody>
                    <a:bodyPr/>
                    <a:lstStyle/>
                    <a:p>
                      <a:r>
                        <a:rPr lang="fr-FR" sz="1200" dirty="0"/>
                        <a:t>PLS </a:t>
                      </a:r>
                    </a:p>
                  </a:txBody>
                  <a:tcPr/>
                </a:tc>
                <a:tc>
                  <a:txBody>
                    <a:bodyPr/>
                    <a:lstStyle/>
                    <a:p>
                      <a:pPr algn="ctr"/>
                      <a:r>
                        <a:rPr lang="fr-FR" sz="1200" dirty="0"/>
                        <a:t>0,775</a:t>
                      </a:r>
                    </a:p>
                  </a:txBody>
                  <a:tcPr/>
                </a:tc>
                <a:tc>
                  <a:txBody>
                    <a:bodyPr/>
                    <a:lstStyle/>
                    <a:p>
                      <a:pPr algn="ctr"/>
                      <a:r>
                        <a:rPr lang="fr-FR" sz="1200" b="1" dirty="0">
                          <a:solidFill>
                            <a:srgbClr val="FFC000"/>
                          </a:solidFill>
                        </a:rPr>
                        <a:t>0,614</a:t>
                      </a:r>
                    </a:p>
                  </a:txBody>
                  <a:tcPr/>
                </a:tc>
                <a:tc>
                  <a:txBody>
                    <a:bodyPr/>
                    <a:lstStyle/>
                    <a:p>
                      <a:pPr algn="ctr"/>
                      <a:r>
                        <a:rPr lang="fr-FR" sz="1200" b="1" dirty="0">
                          <a:solidFill>
                            <a:srgbClr val="00B050"/>
                          </a:solidFill>
                        </a:rPr>
                        <a:t>0,778</a:t>
                      </a:r>
                    </a:p>
                  </a:txBody>
                  <a:tcPr/>
                </a:tc>
                <a:extLst>
                  <a:ext uri="{0D108BD9-81ED-4DB2-BD59-A6C34878D82A}">
                    <a16:rowId xmlns:a16="http://schemas.microsoft.com/office/drawing/2014/main" val="1428313956"/>
                  </a:ext>
                </a:extLst>
              </a:tr>
              <a:tr h="239442">
                <a:tc>
                  <a:txBody>
                    <a:bodyPr/>
                    <a:lstStyle/>
                    <a:p>
                      <a:r>
                        <a:rPr lang="fr-FR" sz="1200" dirty="0"/>
                        <a:t>Gradient </a:t>
                      </a:r>
                      <a:r>
                        <a:rPr lang="fr-FR" sz="1200" dirty="0" err="1"/>
                        <a:t>Boosting</a:t>
                      </a:r>
                      <a:endParaRPr lang="fr-FR" sz="1200" dirty="0"/>
                    </a:p>
                  </a:txBody>
                  <a:tcPr/>
                </a:tc>
                <a:tc>
                  <a:txBody>
                    <a:bodyPr/>
                    <a:lstStyle/>
                    <a:p>
                      <a:pPr algn="ctr"/>
                      <a:r>
                        <a:rPr lang="fr-FR" sz="1200" dirty="0"/>
                        <a:t>0,704</a:t>
                      </a:r>
                    </a:p>
                  </a:txBody>
                  <a:tcPr/>
                </a:tc>
                <a:tc>
                  <a:txBody>
                    <a:bodyPr/>
                    <a:lstStyle/>
                    <a:p>
                      <a:pPr algn="ctr"/>
                      <a:r>
                        <a:rPr lang="fr-FR" sz="1200" b="1" dirty="0">
                          <a:solidFill>
                            <a:srgbClr val="00B050"/>
                          </a:solidFill>
                        </a:rPr>
                        <a:t>0,747</a:t>
                      </a:r>
                    </a:p>
                  </a:txBody>
                  <a:tcPr/>
                </a:tc>
                <a:tc>
                  <a:txBody>
                    <a:bodyPr/>
                    <a:lstStyle/>
                    <a:p>
                      <a:pPr algn="ctr"/>
                      <a:r>
                        <a:rPr lang="fr-FR" sz="1200" dirty="0"/>
                        <a:t>0,750</a:t>
                      </a:r>
                    </a:p>
                  </a:txBody>
                  <a:tcPr/>
                </a:tc>
                <a:extLst>
                  <a:ext uri="{0D108BD9-81ED-4DB2-BD59-A6C34878D82A}">
                    <a16:rowId xmlns:a16="http://schemas.microsoft.com/office/drawing/2014/main" val="4162639468"/>
                  </a:ext>
                </a:extLst>
              </a:tr>
            </a:tbl>
          </a:graphicData>
        </a:graphic>
      </p:graphicFrame>
      <p:graphicFrame>
        <p:nvGraphicFramePr>
          <p:cNvPr id="7" name="Tableau 6">
            <a:extLst>
              <a:ext uri="{FF2B5EF4-FFF2-40B4-BE49-F238E27FC236}">
                <a16:creationId xmlns:a16="http://schemas.microsoft.com/office/drawing/2014/main" id="{39B75C5C-1357-3CB5-F1D2-132F6DA92CC4}"/>
              </a:ext>
            </a:extLst>
          </p:cNvPr>
          <p:cNvGraphicFramePr>
            <a:graphicFrameLocks noGrp="1"/>
          </p:cNvGraphicFramePr>
          <p:nvPr>
            <p:extLst>
              <p:ext uri="{D42A27DB-BD31-4B8C-83A1-F6EECF244321}">
                <p14:modId xmlns:p14="http://schemas.microsoft.com/office/powerpoint/2010/main" val="4282281382"/>
              </p:ext>
            </p:extLst>
          </p:nvPr>
        </p:nvGraphicFramePr>
        <p:xfrm>
          <a:off x="6581552" y="4031947"/>
          <a:ext cx="5127848" cy="1005840"/>
        </p:xfrm>
        <a:graphic>
          <a:graphicData uri="http://schemas.openxmlformats.org/drawingml/2006/table">
            <a:tbl>
              <a:tblPr firstRow="1" bandRow="1">
                <a:tableStyleId>{5C22544A-7EE6-4342-B048-85BDC9FD1C3A}</a:tableStyleId>
              </a:tblPr>
              <a:tblGrid>
                <a:gridCol w="1355653">
                  <a:extLst>
                    <a:ext uri="{9D8B030D-6E8A-4147-A177-3AD203B41FA5}">
                      <a16:colId xmlns:a16="http://schemas.microsoft.com/office/drawing/2014/main" val="232160019"/>
                    </a:ext>
                  </a:extLst>
                </a:gridCol>
                <a:gridCol w="1249325">
                  <a:extLst>
                    <a:ext uri="{9D8B030D-6E8A-4147-A177-3AD203B41FA5}">
                      <a16:colId xmlns:a16="http://schemas.microsoft.com/office/drawing/2014/main" val="26021339"/>
                    </a:ext>
                  </a:extLst>
                </a:gridCol>
                <a:gridCol w="1240908">
                  <a:extLst>
                    <a:ext uri="{9D8B030D-6E8A-4147-A177-3AD203B41FA5}">
                      <a16:colId xmlns:a16="http://schemas.microsoft.com/office/drawing/2014/main" val="3402170333"/>
                    </a:ext>
                  </a:extLst>
                </a:gridCol>
                <a:gridCol w="1281962">
                  <a:extLst>
                    <a:ext uri="{9D8B030D-6E8A-4147-A177-3AD203B41FA5}">
                      <a16:colId xmlns:a16="http://schemas.microsoft.com/office/drawing/2014/main" val="2509235028"/>
                    </a:ext>
                  </a:extLst>
                </a:gridCol>
              </a:tblGrid>
              <a:tr h="239442">
                <a:tc>
                  <a:txBody>
                    <a:bodyPr/>
                    <a:lstStyle/>
                    <a:p>
                      <a:r>
                        <a:rPr lang="fr-FR" sz="1200" dirty="0"/>
                        <a:t>Emissions totales</a:t>
                      </a:r>
                    </a:p>
                  </a:txBody>
                  <a:tcPr/>
                </a:tc>
                <a:tc>
                  <a:txBody>
                    <a:bodyPr/>
                    <a:lstStyle/>
                    <a:p>
                      <a:r>
                        <a:rPr lang="fr-FR" sz="1200" dirty="0"/>
                        <a:t>1</a:t>
                      </a:r>
                      <a:r>
                        <a:rPr lang="fr-FR" sz="1200" baseline="30000" dirty="0"/>
                        <a:t>ier</a:t>
                      </a:r>
                      <a:r>
                        <a:rPr lang="fr-FR" sz="1200" dirty="0"/>
                        <a:t> Score obtenu</a:t>
                      </a:r>
                    </a:p>
                  </a:txBody>
                  <a:tcPr/>
                </a:tc>
                <a:tc>
                  <a:txBody>
                    <a:bodyPr/>
                    <a:lstStyle/>
                    <a:p>
                      <a:r>
                        <a:rPr lang="fr-FR" sz="1200" dirty="0"/>
                        <a:t>Validation croisée (cv=10)</a:t>
                      </a:r>
                    </a:p>
                  </a:txBody>
                  <a:tcPr/>
                </a:tc>
                <a:tc>
                  <a:txBody>
                    <a:bodyPr/>
                    <a:lstStyle/>
                    <a:p>
                      <a:r>
                        <a:rPr lang="fr-FR" sz="1200" dirty="0" err="1"/>
                        <a:t>Grid</a:t>
                      </a:r>
                      <a:endParaRPr lang="fr-FR" sz="1200" dirty="0"/>
                    </a:p>
                    <a:p>
                      <a:r>
                        <a:rPr lang="fr-FR" sz="1200" dirty="0" err="1"/>
                        <a:t>SearchCV</a:t>
                      </a:r>
                      <a:r>
                        <a:rPr lang="fr-FR" sz="1200" dirty="0"/>
                        <a:t> (cv=10)</a:t>
                      </a:r>
                    </a:p>
                  </a:txBody>
                  <a:tcPr/>
                </a:tc>
                <a:extLst>
                  <a:ext uri="{0D108BD9-81ED-4DB2-BD59-A6C34878D82A}">
                    <a16:rowId xmlns:a16="http://schemas.microsoft.com/office/drawing/2014/main" val="2063605685"/>
                  </a:ext>
                </a:extLst>
              </a:tr>
              <a:tr h="239442">
                <a:tc>
                  <a:txBody>
                    <a:bodyPr/>
                    <a:lstStyle/>
                    <a:p>
                      <a:r>
                        <a:rPr lang="fr-FR" sz="1200" dirty="0"/>
                        <a:t>Elastic Net</a:t>
                      </a:r>
                    </a:p>
                  </a:txBody>
                  <a:tcPr/>
                </a:tc>
                <a:tc>
                  <a:txBody>
                    <a:bodyPr/>
                    <a:lstStyle/>
                    <a:p>
                      <a:pPr algn="ctr"/>
                      <a:r>
                        <a:rPr lang="fr-FR" sz="1200" dirty="0"/>
                        <a:t>0,615</a:t>
                      </a:r>
                    </a:p>
                  </a:txBody>
                  <a:tcPr/>
                </a:tc>
                <a:tc>
                  <a:txBody>
                    <a:bodyPr/>
                    <a:lstStyle/>
                    <a:p>
                      <a:pPr algn="ctr"/>
                      <a:r>
                        <a:rPr lang="fr-FR" sz="1200" b="1" dirty="0">
                          <a:solidFill>
                            <a:srgbClr val="FF0000"/>
                          </a:solidFill>
                        </a:rPr>
                        <a:t>-0,820</a:t>
                      </a:r>
                    </a:p>
                  </a:txBody>
                  <a:tcPr/>
                </a:tc>
                <a:tc>
                  <a:txBody>
                    <a:bodyPr/>
                    <a:lstStyle/>
                    <a:p>
                      <a:pPr algn="ctr"/>
                      <a:r>
                        <a:rPr lang="fr-FR" sz="1200" dirty="0"/>
                        <a:t>0,565</a:t>
                      </a:r>
                    </a:p>
                  </a:txBody>
                  <a:tcPr/>
                </a:tc>
                <a:extLst>
                  <a:ext uri="{0D108BD9-81ED-4DB2-BD59-A6C34878D82A}">
                    <a16:rowId xmlns:a16="http://schemas.microsoft.com/office/drawing/2014/main" val="1147880459"/>
                  </a:ext>
                </a:extLst>
              </a:tr>
              <a:tr h="239442">
                <a:tc>
                  <a:txBody>
                    <a:bodyPr/>
                    <a:lstStyle/>
                    <a:p>
                      <a:r>
                        <a:rPr lang="fr-FR" sz="1200" dirty="0"/>
                        <a:t>Gradient </a:t>
                      </a:r>
                      <a:r>
                        <a:rPr lang="fr-FR" sz="1200" dirty="0" err="1"/>
                        <a:t>Boosting</a:t>
                      </a:r>
                      <a:endParaRPr lang="fr-FR" sz="1200" dirty="0"/>
                    </a:p>
                  </a:txBody>
                  <a:tcPr/>
                </a:tc>
                <a:tc>
                  <a:txBody>
                    <a:bodyPr/>
                    <a:lstStyle/>
                    <a:p>
                      <a:pPr algn="ctr"/>
                      <a:r>
                        <a:rPr lang="fr-FR" sz="1200" dirty="0"/>
                        <a:t>0,716</a:t>
                      </a:r>
                    </a:p>
                  </a:txBody>
                  <a:tcPr/>
                </a:tc>
                <a:tc>
                  <a:txBody>
                    <a:bodyPr/>
                    <a:lstStyle/>
                    <a:p>
                      <a:pPr algn="ctr"/>
                      <a:r>
                        <a:rPr lang="fr-FR" sz="1200" b="1" dirty="0">
                          <a:solidFill>
                            <a:srgbClr val="00B050"/>
                          </a:solidFill>
                        </a:rPr>
                        <a:t>0,707</a:t>
                      </a:r>
                    </a:p>
                  </a:txBody>
                  <a:tcPr/>
                </a:tc>
                <a:tc>
                  <a:txBody>
                    <a:bodyPr/>
                    <a:lstStyle/>
                    <a:p>
                      <a:pPr algn="ctr"/>
                      <a:r>
                        <a:rPr lang="fr-FR" sz="1200" dirty="0"/>
                        <a:t>0,701</a:t>
                      </a:r>
                    </a:p>
                  </a:txBody>
                  <a:tcPr/>
                </a:tc>
                <a:extLst>
                  <a:ext uri="{0D108BD9-81ED-4DB2-BD59-A6C34878D82A}">
                    <a16:rowId xmlns:a16="http://schemas.microsoft.com/office/drawing/2014/main" val="4162639468"/>
                  </a:ext>
                </a:extLst>
              </a:tr>
            </a:tbl>
          </a:graphicData>
        </a:graphic>
      </p:graphicFrame>
    </p:spTree>
    <p:extLst>
      <p:ext uri="{BB962C8B-B14F-4D97-AF65-F5344CB8AC3E}">
        <p14:creationId xmlns:p14="http://schemas.microsoft.com/office/powerpoint/2010/main" val="211706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31</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D. Approche model-</a:t>
            </a:r>
            <a:r>
              <a:rPr lang="fr-FR" sz="1500" dirty="0" err="1">
                <a:latin typeface="+mj-lt"/>
              </a:rPr>
              <a:t>centric</a:t>
            </a:r>
            <a:r>
              <a:rPr lang="fr-FR" sz="1500" dirty="0">
                <a:latin typeface="+mj-lt"/>
              </a:rPr>
              <a:t> : tester la robustesse et optimiser les hyperparamètres des modèles</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La modélisation</a:t>
            </a:r>
          </a:p>
        </p:txBody>
      </p:sp>
      <p:graphicFrame>
        <p:nvGraphicFramePr>
          <p:cNvPr id="5" name="Diagramme 4">
            <a:extLst>
              <a:ext uri="{FF2B5EF4-FFF2-40B4-BE49-F238E27FC236}">
                <a16:creationId xmlns:a16="http://schemas.microsoft.com/office/drawing/2014/main" id="{F923C89B-59FE-75A1-CEED-BB76895700B0}"/>
              </a:ext>
            </a:extLst>
          </p:cNvPr>
          <p:cNvGraphicFramePr/>
          <p:nvPr>
            <p:extLst>
              <p:ext uri="{D42A27DB-BD31-4B8C-83A1-F6EECF244321}">
                <p14:modId xmlns:p14="http://schemas.microsoft.com/office/powerpoint/2010/main" val="1621337274"/>
              </p:ext>
            </p:extLst>
          </p:nvPr>
        </p:nvGraphicFramePr>
        <p:xfrm>
          <a:off x="603989" y="1974169"/>
          <a:ext cx="5362944" cy="3581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2511AA6D-EE40-0845-E24D-EBD8288F6848}"/>
              </a:ext>
            </a:extLst>
          </p:cNvPr>
          <p:cNvPicPr>
            <a:picLocks noChangeAspect="1"/>
          </p:cNvPicPr>
          <p:nvPr/>
        </p:nvPicPr>
        <p:blipFill>
          <a:blip r:embed="rId8"/>
          <a:stretch>
            <a:fillRect/>
          </a:stretch>
        </p:blipFill>
        <p:spPr>
          <a:xfrm>
            <a:off x="6407574" y="1574530"/>
            <a:ext cx="2872742" cy="1990760"/>
          </a:xfrm>
          <a:prstGeom prst="rect">
            <a:avLst/>
          </a:prstGeom>
        </p:spPr>
      </p:pic>
      <p:pic>
        <p:nvPicPr>
          <p:cNvPr id="11" name="Image 10">
            <a:extLst>
              <a:ext uri="{FF2B5EF4-FFF2-40B4-BE49-F238E27FC236}">
                <a16:creationId xmlns:a16="http://schemas.microsoft.com/office/drawing/2014/main" id="{384EC5FA-F935-216F-BF1B-340603D26A30}"/>
              </a:ext>
            </a:extLst>
          </p:cNvPr>
          <p:cNvPicPr>
            <a:picLocks noChangeAspect="1"/>
          </p:cNvPicPr>
          <p:nvPr/>
        </p:nvPicPr>
        <p:blipFill rotWithShape="1">
          <a:blip r:embed="rId9"/>
          <a:srcRect t="212" b="1"/>
          <a:stretch/>
        </p:blipFill>
        <p:spPr>
          <a:xfrm>
            <a:off x="9375335" y="1690459"/>
            <a:ext cx="2521092" cy="1660689"/>
          </a:xfrm>
          <a:prstGeom prst="rect">
            <a:avLst/>
          </a:prstGeom>
        </p:spPr>
      </p:pic>
      <p:pic>
        <p:nvPicPr>
          <p:cNvPr id="13" name="Image 12">
            <a:extLst>
              <a:ext uri="{FF2B5EF4-FFF2-40B4-BE49-F238E27FC236}">
                <a16:creationId xmlns:a16="http://schemas.microsoft.com/office/drawing/2014/main" id="{06B3B7A5-48EE-36B0-E4AF-0508320B1E74}"/>
              </a:ext>
            </a:extLst>
          </p:cNvPr>
          <p:cNvPicPr>
            <a:picLocks noChangeAspect="1"/>
          </p:cNvPicPr>
          <p:nvPr/>
        </p:nvPicPr>
        <p:blipFill>
          <a:blip r:embed="rId10"/>
          <a:stretch>
            <a:fillRect/>
          </a:stretch>
        </p:blipFill>
        <p:spPr>
          <a:xfrm>
            <a:off x="6731479" y="3630095"/>
            <a:ext cx="4903381" cy="2689772"/>
          </a:xfrm>
          <a:prstGeom prst="rect">
            <a:avLst/>
          </a:prstGeom>
        </p:spPr>
      </p:pic>
    </p:spTree>
    <p:extLst>
      <p:ext uri="{BB962C8B-B14F-4D97-AF65-F5344CB8AC3E}">
        <p14:creationId xmlns:p14="http://schemas.microsoft.com/office/powerpoint/2010/main" val="99415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32</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E. Résultats sur les meilleurs modèles obtenus</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La modélisation</a:t>
            </a:r>
          </a:p>
        </p:txBody>
      </p:sp>
      <p:cxnSp>
        <p:nvCxnSpPr>
          <p:cNvPr id="12" name="Connecteur droit 11">
            <a:extLst>
              <a:ext uri="{FF2B5EF4-FFF2-40B4-BE49-F238E27FC236}">
                <a16:creationId xmlns:a16="http://schemas.microsoft.com/office/drawing/2014/main" id="{0CA731F6-8DAE-3B8A-C6B8-7AEC9AD55F92}"/>
              </a:ext>
            </a:extLst>
          </p:cNvPr>
          <p:cNvCxnSpPr>
            <a:cxnSpLocks/>
          </p:cNvCxnSpPr>
          <p:nvPr/>
        </p:nvCxnSpPr>
        <p:spPr>
          <a:xfrm>
            <a:off x="6982046" y="1593005"/>
            <a:ext cx="0" cy="4636928"/>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053A51B3-5016-ACA5-95CC-21CEC87DCEE4}"/>
              </a:ext>
            </a:extLst>
          </p:cNvPr>
          <p:cNvPicPr>
            <a:picLocks noChangeAspect="1"/>
          </p:cNvPicPr>
          <p:nvPr/>
        </p:nvPicPr>
        <p:blipFill>
          <a:blip r:embed="rId3"/>
          <a:stretch>
            <a:fillRect/>
          </a:stretch>
        </p:blipFill>
        <p:spPr>
          <a:xfrm>
            <a:off x="7870676" y="2053495"/>
            <a:ext cx="2954557" cy="2119823"/>
          </a:xfrm>
          <a:prstGeom prst="rect">
            <a:avLst/>
          </a:prstGeom>
        </p:spPr>
      </p:pic>
      <p:pic>
        <p:nvPicPr>
          <p:cNvPr id="19" name="Image 18">
            <a:extLst>
              <a:ext uri="{FF2B5EF4-FFF2-40B4-BE49-F238E27FC236}">
                <a16:creationId xmlns:a16="http://schemas.microsoft.com/office/drawing/2014/main" id="{2B587800-5BBD-DFEC-1247-8814FFFBCCF4}"/>
              </a:ext>
            </a:extLst>
          </p:cNvPr>
          <p:cNvPicPr>
            <a:picLocks noChangeAspect="1"/>
          </p:cNvPicPr>
          <p:nvPr/>
        </p:nvPicPr>
        <p:blipFill>
          <a:blip r:embed="rId4"/>
          <a:stretch>
            <a:fillRect/>
          </a:stretch>
        </p:blipFill>
        <p:spPr>
          <a:xfrm>
            <a:off x="7911736" y="4173318"/>
            <a:ext cx="2930512" cy="2119823"/>
          </a:xfrm>
          <a:prstGeom prst="rect">
            <a:avLst/>
          </a:prstGeom>
        </p:spPr>
      </p:pic>
      <p:pic>
        <p:nvPicPr>
          <p:cNvPr id="21" name="Image 20">
            <a:extLst>
              <a:ext uri="{FF2B5EF4-FFF2-40B4-BE49-F238E27FC236}">
                <a16:creationId xmlns:a16="http://schemas.microsoft.com/office/drawing/2014/main" id="{E0427C2A-6E9C-78B1-4475-C6C2AB858FCA}"/>
              </a:ext>
            </a:extLst>
          </p:cNvPr>
          <p:cNvPicPr>
            <a:picLocks noChangeAspect="1"/>
          </p:cNvPicPr>
          <p:nvPr/>
        </p:nvPicPr>
        <p:blipFill>
          <a:blip r:embed="rId5"/>
          <a:stretch>
            <a:fillRect/>
          </a:stretch>
        </p:blipFill>
        <p:spPr>
          <a:xfrm>
            <a:off x="312894" y="1945604"/>
            <a:ext cx="2803940" cy="2098014"/>
          </a:xfrm>
          <a:prstGeom prst="rect">
            <a:avLst/>
          </a:prstGeom>
        </p:spPr>
      </p:pic>
      <p:pic>
        <p:nvPicPr>
          <p:cNvPr id="23" name="Image 22">
            <a:extLst>
              <a:ext uri="{FF2B5EF4-FFF2-40B4-BE49-F238E27FC236}">
                <a16:creationId xmlns:a16="http://schemas.microsoft.com/office/drawing/2014/main" id="{714FECC2-5A94-71A2-1270-436D2126E41C}"/>
              </a:ext>
            </a:extLst>
          </p:cNvPr>
          <p:cNvPicPr>
            <a:picLocks noChangeAspect="1"/>
          </p:cNvPicPr>
          <p:nvPr/>
        </p:nvPicPr>
        <p:blipFill>
          <a:blip r:embed="rId6"/>
          <a:stretch>
            <a:fillRect/>
          </a:stretch>
        </p:blipFill>
        <p:spPr>
          <a:xfrm>
            <a:off x="294142" y="4279438"/>
            <a:ext cx="2743200" cy="2187062"/>
          </a:xfrm>
          <a:prstGeom prst="rect">
            <a:avLst/>
          </a:prstGeom>
        </p:spPr>
      </p:pic>
      <p:pic>
        <p:nvPicPr>
          <p:cNvPr id="25" name="Image 24">
            <a:extLst>
              <a:ext uri="{FF2B5EF4-FFF2-40B4-BE49-F238E27FC236}">
                <a16:creationId xmlns:a16="http://schemas.microsoft.com/office/drawing/2014/main" id="{7A85BCAA-C299-06E3-9438-4166303DEAB4}"/>
              </a:ext>
            </a:extLst>
          </p:cNvPr>
          <p:cNvPicPr>
            <a:picLocks noChangeAspect="1"/>
          </p:cNvPicPr>
          <p:nvPr/>
        </p:nvPicPr>
        <p:blipFill>
          <a:blip r:embed="rId7"/>
          <a:stretch>
            <a:fillRect/>
          </a:stretch>
        </p:blipFill>
        <p:spPr>
          <a:xfrm>
            <a:off x="3405469" y="3206530"/>
            <a:ext cx="2936080" cy="2098015"/>
          </a:xfrm>
          <a:prstGeom prst="rect">
            <a:avLst/>
          </a:prstGeom>
        </p:spPr>
      </p:pic>
      <p:sp>
        <p:nvSpPr>
          <p:cNvPr id="26" name="ZoneTexte 25">
            <a:extLst>
              <a:ext uri="{FF2B5EF4-FFF2-40B4-BE49-F238E27FC236}">
                <a16:creationId xmlns:a16="http://schemas.microsoft.com/office/drawing/2014/main" id="{D5C80E45-7D52-CF3E-BDE7-F2E1495D12BB}"/>
              </a:ext>
            </a:extLst>
          </p:cNvPr>
          <p:cNvSpPr txBox="1"/>
          <p:nvPr/>
        </p:nvSpPr>
        <p:spPr>
          <a:xfrm>
            <a:off x="8184850" y="1495655"/>
            <a:ext cx="2741901" cy="369332"/>
          </a:xfrm>
          <a:prstGeom prst="rect">
            <a:avLst/>
          </a:prstGeom>
          <a:noFill/>
        </p:spPr>
        <p:txBody>
          <a:bodyPr wrap="square" rtlCol="0">
            <a:spAutoFit/>
          </a:bodyPr>
          <a:lstStyle/>
          <a:p>
            <a:r>
              <a:rPr lang="fr-FR" b="1" dirty="0"/>
              <a:t>Emissions totales </a:t>
            </a:r>
          </a:p>
        </p:txBody>
      </p:sp>
      <p:sp>
        <p:nvSpPr>
          <p:cNvPr id="27" name="ZoneTexte 26">
            <a:extLst>
              <a:ext uri="{FF2B5EF4-FFF2-40B4-BE49-F238E27FC236}">
                <a16:creationId xmlns:a16="http://schemas.microsoft.com/office/drawing/2014/main" id="{A9617FC3-5255-90E3-EBD0-5A811DD6ABBC}"/>
              </a:ext>
            </a:extLst>
          </p:cNvPr>
          <p:cNvSpPr txBox="1"/>
          <p:nvPr/>
        </p:nvSpPr>
        <p:spPr>
          <a:xfrm>
            <a:off x="2267793" y="1518091"/>
            <a:ext cx="2741901" cy="369332"/>
          </a:xfrm>
          <a:prstGeom prst="rect">
            <a:avLst/>
          </a:prstGeom>
          <a:noFill/>
        </p:spPr>
        <p:txBody>
          <a:bodyPr wrap="square" rtlCol="0">
            <a:spAutoFit/>
          </a:bodyPr>
          <a:lstStyle/>
          <a:p>
            <a:r>
              <a:rPr lang="fr-FR" b="1" dirty="0"/>
              <a:t>Consommation totale </a:t>
            </a:r>
          </a:p>
        </p:txBody>
      </p:sp>
      <p:sp>
        <p:nvSpPr>
          <p:cNvPr id="5" name="ZoneTexte 4">
            <a:extLst>
              <a:ext uri="{FF2B5EF4-FFF2-40B4-BE49-F238E27FC236}">
                <a16:creationId xmlns:a16="http://schemas.microsoft.com/office/drawing/2014/main" id="{DC21C62E-2BF6-E4FD-CA6D-6A067145A4B9}"/>
              </a:ext>
            </a:extLst>
          </p:cNvPr>
          <p:cNvSpPr txBox="1"/>
          <p:nvPr/>
        </p:nvSpPr>
        <p:spPr>
          <a:xfrm>
            <a:off x="2058396" y="5922156"/>
            <a:ext cx="925032" cy="307777"/>
          </a:xfrm>
          <a:prstGeom prst="rect">
            <a:avLst/>
          </a:prstGeom>
          <a:noFill/>
        </p:spPr>
        <p:txBody>
          <a:bodyPr wrap="square" rtlCol="0">
            <a:spAutoFit/>
          </a:bodyPr>
          <a:lstStyle/>
          <a:p>
            <a:r>
              <a:rPr lang="fr-FR" sz="1400" b="1" dirty="0"/>
              <a:t>R² = 0,749</a:t>
            </a:r>
          </a:p>
        </p:txBody>
      </p:sp>
      <p:sp>
        <p:nvSpPr>
          <p:cNvPr id="6" name="ZoneTexte 5">
            <a:extLst>
              <a:ext uri="{FF2B5EF4-FFF2-40B4-BE49-F238E27FC236}">
                <a16:creationId xmlns:a16="http://schemas.microsoft.com/office/drawing/2014/main" id="{EF6BBE1B-DDA5-A2C9-33CD-CDDFDA0D1A6C}"/>
              </a:ext>
            </a:extLst>
          </p:cNvPr>
          <p:cNvSpPr txBox="1"/>
          <p:nvPr/>
        </p:nvSpPr>
        <p:spPr>
          <a:xfrm>
            <a:off x="5274250" y="4788822"/>
            <a:ext cx="925032" cy="307777"/>
          </a:xfrm>
          <a:prstGeom prst="rect">
            <a:avLst/>
          </a:prstGeom>
          <a:noFill/>
        </p:spPr>
        <p:txBody>
          <a:bodyPr wrap="square" rtlCol="0">
            <a:spAutoFit/>
          </a:bodyPr>
          <a:lstStyle/>
          <a:p>
            <a:r>
              <a:rPr lang="fr-FR" sz="1400" b="1" dirty="0"/>
              <a:t>R² = 0,776</a:t>
            </a:r>
          </a:p>
        </p:txBody>
      </p:sp>
      <p:sp>
        <p:nvSpPr>
          <p:cNvPr id="7" name="ZoneTexte 6">
            <a:extLst>
              <a:ext uri="{FF2B5EF4-FFF2-40B4-BE49-F238E27FC236}">
                <a16:creationId xmlns:a16="http://schemas.microsoft.com/office/drawing/2014/main" id="{CD7A16E3-8CDE-2890-5846-C6891EB690EE}"/>
              </a:ext>
            </a:extLst>
          </p:cNvPr>
          <p:cNvSpPr txBox="1"/>
          <p:nvPr/>
        </p:nvSpPr>
        <p:spPr>
          <a:xfrm>
            <a:off x="2182131" y="3530141"/>
            <a:ext cx="925032" cy="307777"/>
          </a:xfrm>
          <a:prstGeom prst="rect">
            <a:avLst/>
          </a:prstGeom>
          <a:noFill/>
        </p:spPr>
        <p:txBody>
          <a:bodyPr wrap="square" rtlCol="0">
            <a:spAutoFit/>
          </a:bodyPr>
          <a:lstStyle/>
          <a:p>
            <a:r>
              <a:rPr lang="fr-FR" sz="1400" b="1" dirty="0"/>
              <a:t>R² = 0,779</a:t>
            </a:r>
          </a:p>
        </p:txBody>
      </p:sp>
      <p:sp>
        <p:nvSpPr>
          <p:cNvPr id="10" name="ZoneTexte 9">
            <a:extLst>
              <a:ext uri="{FF2B5EF4-FFF2-40B4-BE49-F238E27FC236}">
                <a16:creationId xmlns:a16="http://schemas.microsoft.com/office/drawing/2014/main" id="{DABD4D71-9028-3B3C-1997-5625CA63A6CF}"/>
              </a:ext>
            </a:extLst>
          </p:cNvPr>
          <p:cNvSpPr txBox="1"/>
          <p:nvPr/>
        </p:nvSpPr>
        <p:spPr>
          <a:xfrm>
            <a:off x="9802472" y="5797568"/>
            <a:ext cx="925032" cy="307777"/>
          </a:xfrm>
          <a:prstGeom prst="rect">
            <a:avLst/>
          </a:prstGeom>
          <a:noFill/>
        </p:spPr>
        <p:txBody>
          <a:bodyPr wrap="square" rtlCol="0">
            <a:spAutoFit/>
          </a:bodyPr>
          <a:lstStyle/>
          <a:p>
            <a:r>
              <a:rPr lang="fr-FR" sz="1400" b="1" dirty="0"/>
              <a:t>R² = 0,713</a:t>
            </a:r>
          </a:p>
        </p:txBody>
      </p:sp>
      <p:sp>
        <p:nvSpPr>
          <p:cNvPr id="11" name="ZoneTexte 10">
            <a:extLst>
              <a:ext uri="{FF2B5EF4-FFF2-40B4-BE49-F238E27FC236}">
                <a16:creationId xmlns:a16="http://schemas.microsoft.com/office/drawing/2014/main" id="{58DD43AC-AE9C-279A-2B1D-3AC8C3808794}"/>
              </a:ext>
            </a:extLst>
          </p:cNvPr>
          <p:cNvSpPr txBox="1"/>
          <p:nvPr/>
        </p:nvSpPr>
        <p:spPr>
          <a:xfrm>
            <a:off x="9802472" y="3668935"/>
            <a:ext cx="925032" cy="307777"/>
          </a:xfrm>
          <a:prstGeom prst="rect">
            <a:avLst/>
          </a:prstGeom>
          <a:noFill/>
        </p:spPr>
        <p:txBody>
          <a:bodyPr wrap="square" rtlCol="0">
            <a:spAutoFit/>
          </a:bodyPr>
          <a:lstStyle/>
          <a:p>
            <a:r>
              <a:rPr lang="fr-FR" sz="1400" b="1" dirty="0"/>
              <a:t>R² = 0,619</a:t>
            </a:r>
          </a:p>
        </p:txBody>
      </p:sp>
      <p:sp>
        <p:nvSpPr>
          <p:cNvPr id="13" name="Ellipse 12">
            <a:extLst>
              <a:ext uri="{FF2B5EF4-FFF2-40B4-BE49-F238E27FC236}">
                <a16:creationId xmlns:a16="http://schemas.microsoft.com/office/drawing/2014/main" id="{90504E30-6D14-EAA1-30EC-AEF72294AD77}"/>
              </a:ext>
            </a:extLst>
          </p:cNvPr>
          <p:cNvSpPr/>
          <p:nvPr/>
        </p:nvSpPr>
        <p:spPr>
          <a:xfrm>
            <a:off x="511342" y="2662444"/>
            <a:ext cx="1233237" cy="501862"/>
          </a:xfrm>
          <a:custGeom>
            <a:avLst/>
            <a:gdLst>
              <a:gd name="connsiteX0" fmla="*/ 0 w 1233237"/>
              <a:gd name="connsiteY0" fmla="*/ 250931 h 501862"/>
              <a:gd name="connsiteX1" fmla="*/ 616619 w 1233237"/>
              <a:gd name="connsiteY1" fmla="*/ 0 h 501862"/>
              <a:gd name="connsiteX2" fmla="*/ 1233238 w 1233237"/>
              <a:gd name="connsiteY2" fmla="*/ 250931 h 501862"/>
              <a:gd name="connsiteX3" fmla="*/ 616619 w 1233237"/>
              <a:gd name="connsiteY3" fmla="*/ 501862 h 501862"/>
              <a:gd name="connsiteX4" fmla="*/ 0 w 1233237"/>
              <a:gd name="connsiteY4" fmla="*/ 250931 h 50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237" h="501862" extrusionOk="0">
                <a:moveTo>
                  <a:pt x="0" y="250931"/>
                </a:moveTo>
                <a:cubicBezTo>
                  <a:pt x="-27572" y="35268"/>
                  <a:pt x="270960" y="-62009"/>
                  <a:pt x="616619" y="0"/>
                </a:cubicBezTo>
                <a:cubicBezTo>
                  <a:pt x="950776" y="-1548"/>
                  <a:pt x="1197419" y="119093"/>
                  <a:pt x="1233238" y="250931"/>
                </a:cubicBezTo>
                <a:cubicBezTo>
                  <a:pt x="1248399" y="421589"/>
                  <a:pt x="992025" y="487382"/>
                  <a:pt x="616619" y="501862"/>
                </a:cubicBezTo>
                <a:cubicBezTo>
                  <a:pt x="291286" y="502582"/>
                  <a:pt x="3023" y="424051"/>
                  <a:pt x="0" y="250931"/>
                </a:cubicBezTo>
                <a:close/>
              </a:path>
            </a:pathLst>
          </a:custGeom>
          <a:noFill/>
          <a:ln>
            <a:prstDash val="sysDash"/>
            <a:extLst>
              <a:ext uri="{C807C97D-BFC1-408E-A445-0C87EB9F89A2}">
                <ask:lineSketchStyleProps xmlns:ask="http://schemas.microsoft.com/office/drawing/2018/sketchyshapes" sd="264327539">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7B53F5B4-F35A-3326-6BC8-03C36920208D}"/>
              </a:ext>
            </a:extLst>
          </p:cNvPr>
          <p:cNvSpPr/>
          <p:nvPr/>
        </p:nvSpPr>
        <p:spPr>
          <a:xfrm>
            <a:off x="1618247" y="3617497"/>
            <a:ext cx="222080" cy="205326"/>
          </a:xfrm>
          <a:custGeom>
            <a:avLst/>
            <a:gdLst>
              <a:gd name="connsiteX0" fmla="*/ 0 w 222080"/>
              <a:gd name="connsiteY0" fmla="*/ 102663 h 205326"/>
              <a:gd name="connsiteX1" fmla="*/ 111040 w 222080"/>
              <a:gd name="connsiteY1" fmla="*/ 0 h 205326"/>
              <a:gd name="connsiteX2" fmla="*/ 222080 w 222080"/>
              <a:gd name="connsiteY2" fmla="*/ 102663 h 205326"/>
              <a:gd name="connsiteX3" fmla="*/ 111040 w 222080"/>
              <a:gd name="connsiteY3" fmla="*/ 205326 h 205326"/>
              <a:gd name="connsiteX4" fmla="*/ 0 w 222080"/>
              <a:gd name="connsiteY4" fmla="*/ 102663 h 20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80" h="205326" extrusionOk="0">
                <a:moveTo>
                  <a:pt x="0" y="102663"/>
                </a:moveTo>
                <a:cubicBezTo>
                  <a:pt x="-1686" y="41250"/>
                  <a:pt x="48272" y="-17502"/>
                  <a:pt x="111040" y="0"/>
                </a:cubicBezTo>
                <a:cubicBezTo>
                  <a:pt x="165253" y="-1723"/>
                  <a:pt x="217667" y="46795"/>
                  <a:pt x="222080" y="102663"/>
                </a:cubicBezTo>
                <a:cubicBezTo>
                  <a:pt x="225402" y="166390"/>
                  <a:pt x="179682" y="202287"/>
                  <a:pt x="111040" y="205326"/>
                </a:cubicBezTo>
                <a:cubicBezTo>
                  <a:pt x="57510" y="205695"/>
                  <a:pt x="944" y="170146"/>
                  <a:pt x="0" y="102663"/>
                </a:cubicBezTo>
                <a:close/>
              </a:path>
            </a:pathLst>
          </a:custGeom>
          <a:noFill/>
          <a:ln>
            <a:prstDash val="sysDash"/>
            <a:extLst>
              <a:ext uri="{C807C97D-BFC1-408E-A445-0C87EB9F89A2}">
                <ask:lineSketchStyleProps xmlns:ask="http://schemas.microsoft.com/office/drawing/2018/sketchyshapes" sd="264327539">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FB276EF5-5508-5C1E-99FF-A09F99F60CD6}"/>
              </a:ext>
            </a:extLst>
          </p:cNvPr>
          <p:cNvSpPr/>
          <p:nvPr/>
        </p:nvSpPr>
        <p:spPr>
          <a:xfrm>
            <a:off x="2308253" y="3217351"/>
            <a:ext cx="222080" cy="205326"/>
          </a:xfrm>
          <a:custGeom>
            <a:avLst/>
            <a:gdLst>
              <a:gd name="connsiteX0" fmla="*/ 0 w 222080"/>
              <a:gd name="connsiteY0" fmla="*/ 102663 h 205326"/>
              <a:gd name="connsiteX1" fmla="*/ 111040 w 222080"/>
              <a:gd name="connsiteY1" fmla="*/ 0 h 205326"/>
              <a:gd name="connsiteX2" fmla="*/ 222080 w 222080"/>
              <a:gd name="connsiteY2" fmla="*/ 102663 h 205326"/>
              <a:gd name="connsiteX3" fmla="*/ 111040 w 222080"/>
              <a:gd name="connsiteY3" fmla="*/ 205326 h 205326"/>
              <a:gd name="connsiteX4" fmla="*/ 0 w 222080"/>
              <a:gd name="connsiteY4" fmla="*/ 102663 h 20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80" h="205326" extrusionOk="0">
                <a:moveTo>
                  <a:pt x="0" y="102663"/>
                </a:moveTo>
                <a:cubicBezTo>
                  <a:pt x="-1686" y="41250"/>
                  <a:pt x="48272" y="-17502"/>
                  <a:pt x="111040" y="0"/>
                </a:cubicBezTo>
                <a:cubicBezTo>
                  <a:pt x="165253" y="-1723"/>
                  <a:pt x="217667" y="46795"/>
                  <a:pt x="222080" y="102663"/>
                </a:cubicBezTo>
                <a:cubicBezTo>
                  <a:pt x="225402" y="166390"/>
                  <a:pt x="179682" y="202287"/>
                  <a:pt x="111040" y="205326"/>
                </a:cubicBezTo>
                <a:cubicBezTo>
                  <a:pt x="57510" y="205695"/>
                  <a:pt x="944" y="170146"/>
                  <a:pt x="0" y="102663"/>
                </a:cubicBezTo>
                <a:close/>
              </a:path>
            </a:pathLst>
          </a:custGeom>
          <a:noFill/>
          <a:ln>
            <a:prstDash val="sysDash"/>
            <a:extLst>
              <a:ext uri="{C807C97D-BFC1-408E-A445-0C87EB9F89A2}">
                <ask:lineSketchStyleProps xmlns:ask="http://schemas.microsoft.com/office/drawing/2018/sketchyshapes" sd="264327539">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F4932D92-5013-8AE8-B849-EAAED33E2EAA}"/>
              </a:ext>
            </a:extLst>
          </p:cNvPr>
          <p:cNvSpPr/>
          <p:nvPr/>
        </p:nvSpPr>
        <p:spPr>
          <a:xfrm>
            <a:off x="9333720" y="3784907"/>
            <a:ext cx="222080" cy="205326"/>
          </a:xfrm>
          <a:custGeom>
            <a:avLst/>
            <a:gdLst>
              <a:gd name="connsiteX0" fmla="*/ 0 w 222080"/>
              <a:gd name="connsiteY0" fmla="*/ 102663 h 205326"/>
              <a:gd name="connsiteX1" fmla="*/ 111040 w 222080"/>
              <a:gd name="connsiteY1" fmla="*/ 0 h 205326"/>
              <a:gd name="connsiteX2" fmla="*/ 222080 w 222080"/>
              <a:gd name="connsiteY2" fmla="*/ 102663 h 205326"/>
              <a:gd name="connsiteX3" fmla="*/ 111040 w 222080"/>
              <a:gd name="connsiteY3" fmla="*/ 205326 h 205326"/>
              <a:gd name="connsiteX4" fmla="*/ 0 w 222080"/>
              <a:gd name="connsiteY4" fmla="*/ 102663 h 20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80" h="205326" extrusionOk="0">
                <a:moveTo>
                  <a:pt x="0" y="102663"/>
                </a:moveTo>
                <a:cubicBezTo>
                  <a:pt x="-1686" y="41250"/>
                  <a:pt x="48272" y="-17502"/>
                  <a:pt x="111040" y="0"/>
                </a:cubicBezTo>
                <a:cubicBezTo>
                  <a:pt x="165253" y="-1723"/>
                  <a:pt x="217667" y="46795"/>
                  <a:pt x="222080" y="102663"/>
                </a:cubicBezTo>
                <a:cubicBezTo>
                  <a:pt x="225402" y="166390"/>
                  <a:pt x="179682" y="202287"/>
                  <a:pt x="111040" y="205326"/>
                </a:cubicBezTo>
                <a:cubicBezTo>
                  <a:pt x="57510" y="205695"/>
                  <a:pt x="944" y="170146"/>
                  <a:pt x="0" y="102663"/>
                </a:cubicBezTo>
                <a:close/>
              </a:path>
            </a:pathLst>
          </a:custGeom>
          <a:noFill/>
          <a:ln>
            <a:prstDash val="sysDash"/>
            <a:extLst>
              <a:ext uri="{C807C97D-BFC1-408E-A445-0C87EB9F89A2}">
                <ask:lineSketchStyleProps xmlns:ask="http://schemas.microsoft.com/office/drawing/2018/sketchyshapes" sd="264327539">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E921FC71-E949-0840-280C-A8986DEE97E0}"/>
              </a:ext>
            </a:extLst>
          </p:cNvPr>
          <p:cNvSpPr/>
          <p:nvPr/>
        </p:nvSpPr>
        <p:spPr>
          <a:xfrm>
            <a:off x="8404058" y="2662443"/>
            <a:ext cx="1100890" cy="410650"/>
          </a:xfrm>
          <a:custGeom>
            <a:avLst/>
            <a:gdLst>
              <a:gd name="connsiteX0" fmla="*/ 0 w 1100890"/>
              <a:gd name="connsiteY0" fmla="*/ 205325 h 410650"/>
              <a:gd name="connsiteX1" fmla="*/ 550445 w 1100890"/>
              <a:gd name="connsiteY1" fmla="*/ 0 h 410650"/>
              <a:gd name="connsiteX2" fmla="*/ 1100890 w 1100890"/>
              <a:gd name="connsiteY2" fmla="*/ 205325 h 410650"/>
              <a:gd name="connsiteX3" fmla="*/ 550445 w 1100890"/>
              <a:gd name="connsiteY3" fmla="*/ 410650 h 410650"/>
              <a:gd name="connsiteX4" fmla="*/ 0 w 1100890"/>
              <a:gd name="connsiteY4" fmla="*/ 205325 h 41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890" h="410650" extrusionOk="0">
                <a:moveTo>
                  <a:pt x="0" y="205325"/>
                </a:moveTo>
                <a:cubicBezTo>
                  <a:pt x="-11876" y="58727"/>
                  <a:pt x="240435" y="-72906"/>
                  <a:pt x="550445" y="0"/>
                </a:cubicBezTo>
                <a:cubicBezTo>
                  <a:pt x="823604" y="-7470"/>
                  <a:pt x="1093198" y="93376"/>
                  <a:pt x="1100890" y="205325"/>
                </a:cubicBezTo>
                <a:cubicBezTo>
                  <a:pt x="1110892" y="339881"/>
                  <a:pt x="885080" y="397925"/>
                  <a:pt x="550445" y="410650"/>
                </a:cubicBezTo>
                <a:cubicBezTo>
                  <a:pt x="249505" y="410795"/>
                  <a:pt x="2093" y="342635"/>
                  <a:pt x="0" y="205325"/>
                </a:cubicBezTo>
                <a:close/>
              </a:path>
            </a:pathLst>
          </a:custGeom>
          <a:noFill/>
          <a:ln>
            <a:prstDash val="sysDash"/>
            <a:extLst>
              <a:ext uri="{C807C97D-BFC1-408E-A445-0C87EB9F89A2}">
                <ask:lineSketchStyleProps xmlns:ask="http://schemas.microsoft.com/office/drawing/2018/sketchyshapes" sd="264327539">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34336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33</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E. Mesurer l’intérêt de la variable ‘energystarscore’ dans nos prédictions</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La modélisation</a:t>
            </a:r>
          </a:p>
        </p:txBody>
      </p:sp>
      <p:pic>
        <p:nvPicPr>
          <p:cNvPr id="10" name="Image 9">
            <a:extLst>
              <a:ext uri="{FF2B5EF4-FFF2-40B4-BE49-F238E27FC236}">
                <a16:creationId xmlns:a16="http://schemas.microsoft.com/office/drawing/2014/main" id="{FE934231-2425-E9C8-26D1-F962F68F9829}"/>
              </a:ext>
            </a:extLst>
          </p:cNvPr>
          <p:cNvPicPr>
            <a:picLocks noChangeAspect="1"/>
          </p:cNvPicPr>
          <p:nvPr/>
        </p:nvPicPr>
        <p:blipFill>
          <a:blip r:embed="rId3"/>
          <a:stretch>
            <a:fillRect/>
          </a:stretch>
        </p:blipFill>
        <p:spPr>
          <a:xfrm>
            <a:off x="702723" y="2378505"/>
            <a:ext cx="4438358" cy="2913320"/>
          </a:xfrm>
          <a:prstGeom prst="rect">
            <a:avLst/>
          </a:prstGeom>
          <a:ln>
            <a:solidFill>
              <a:schemeClr val="tx1"/>
            </a:solidFill>
          </a:ln>
        </p:spPr>
      </p:pic>
      <p:pic>
        <p:nvPicPr>
          <p:cNvPr id="12" name="Image 11">
            <a:extLst>
              <a:ext uri="{FF2B5EF4-FFF2-40B4-BE49-F238E27FC236}">
                <a16:creationId xmlns:a16="http://schemas.microsoft.com/office/drawing/2014/main" id="{38277CD8-F092-C970-5810-1CE33818173E}"/>
              </a:ext>
            </a:extLst>
          </p:cNvPr>
          <p:cNvPicPr>
            <a:picLocks noChangeAspect="1"/>
          </p:cNvPicPr>
          <p:nvPr/>
        </p:nvPicPr>
        <p:blipFill rotWithShape="1">
          <a:blip r:embed="rId4"/>
          <a:srcRect t="6984"/>
          <a:stretch/>
        </p:blipFill>
        <p:spPr>
          <a:xfrm>
            <a:off x="1303449" y="2724099"/>
            <a:ext cx="1043393" cy="921511"/>
          </a:xfrm>
          <a:prstGeom prst="rect">
            <a:avLst/>
          </a:prstGeom>
        </p:spPr>
      </p:pic>
      <p:graphicFrame>
        <p:nvGraphicFramePr>
          <p:cNvPr id="5" name="Tableau 4">
            <a:extLst>
              <a:ext uri="{FF2B5EF4-FFF2-40B4-BE49-F238E27FC236}">
                <a16:creationId xmlns:a16="http://schemas.microsoft.com/office/drawing/2014/main" id="{0308B929-ECE5-1CCE-FBC8-3DF502CB1C1C}"/>
              </a:ext>
            </a:extLst>
          </p:cNvPr>
          <p:cNvGraphicFramePr>
            <a:graphicFrameLocks noGrp="1"/>
          </p:cNvGraphicFramePr>
          <p:nvPr>
            <p:extLst>
              <p:ext uri="{D42A27DB-BD31-4B8C-83A1-F6EECF244321}">
                <p14:modId xmlns:p14="http://schemas.microsoft.com/office/powerpoint/2010/main" val="1295633741"/>
              </p:ext>
            </p:extLst>
          </p:nvPr>
        </p:nvGraphicFramePr>
        <p:xfrm>
          <a:off x="6096000" y="1718259"/>
          <a:ext cx="5347368" cy="1005840"/>
        </p:xfrm>
        <a:graphic>
          <a:graphicData uri="http://schemas.openxmlformats.org/drawingml/2006/table">
            <a:tbl>
              <a:tblPr firstRow="1" bandRow="1">
                <a:tableStyleId>{5C22544A-7EE6-4342-B048-85BDC9FD1C3A}</a:tableStyleId>
              </a:tblPr>
              <a:tblGrid>
                <a:gridCol w="1782456">
                  <a:extLst>
                    <a:ext uri="{9D8B030D-6E8A-4147-A177-3AD203B41FA5}">
                      <a16:colId xmlns:a16="http://schemas.microsoft.com/office/drawing/2014/main" val="3507463925"/>
                    </a:ext>
                  </a:extLst>
                </a:gridCol>
                <a:gridCol w="1782456">
                  <a:extLst>
                    <a:ext uri="{9D8B030D-6E8A-4147-A177-3AD203B41FA5}">
                      <a16:colId xmlns:a16="http://schemas.microsoft.com/office/drawing/2014/main" val="706435911"/>
                    </a:ext>
                  </a:extLst>
                </a:gridCol>
                <a:gridCol w="1782456">
                  <a:extLst>
                    <a:ext uri="{9D8B030D-6E8A-4147-A177-3AD203B41FA5}">
                      <a16:colId xmlns:a16="http://schemas.microsoft.com/office/drawing/2014/main" val="3070723278"/>
                    </a:ext>
                  </a:extLst>
                </a:gridCol>
              </a:tblGrid>
              <a:tr h="291892">
                <a:tc>
                  <a:txBody>
                    <a:bodyPr/>
                    <a:lstStyle/>
                    <a:p>
                      <a:r>
                        <a:rPr lang="fr-FR" sz="1600" dirty="0"/>
                        <a:t>Gradient </a:t>
                      </a:r>
                      <a:r>
                        <a:rPr lang="fr-FR" sz="1600" dirty="0" err="1"/>
                        <a:t>Boosting</a:t>
                      </a:r>
                      <a:endParaRPr lang="fr-FR" sz="1600" dirty="0"/>
                    </a:p>
                  </a:txBody>
                  <a:tcPr/>
                </a:tc>
                <a:tc>
                  <a:txBody>
                    <a:bodyPr/>
                    <a:lstStyle/>
                    <a:p>
                      <a:pPr algn="ctr"/>
                      <a:r>
                        <a:rPr lang="fr-FR" sz="1600" dirty="0"/>
                        <a:t>R²</a:t>
                      </a:r>
                    </a:p>
                  </a:txBody>
                  <a:tcPr/>
                </a:tc>
                <a:tc>
                  <a:txBody>
                    <a:bodyPr/>
                    <a:lstStyle/>
                    <a:p>
                      <a:r>
                        <a:rPr lang="fr-FR" sz="1600" dirty="0"/>
                        <a:t>Validation croisée</a:t>
                      </a:r>
                    </a:p>
                  </a:txBody>
                  <a:tcPr/>
                </a:tc>
                <a:extLst>
                  <a:ext uri="{0D108BD9-81ED-4DB2-BD59-A6C34878D82A}">
                    <a16:rowId xmlns:a16="http://schemas.microsoft.com/office/drawing/2014/main" val="2377915330"/>
                  </a:ext>
                </a:extLst>
              </a:tr>
              <a:tr h="291892">
                <a:tc>
                  <a:txBody>
                    <a:bodyPr/>
                    <a:lstStyle/>
                    <a:p>
                      <a:r>
                        <a:rPr lang="fr-FR" sz="1600" dirty="0"/>
                        <a:t>Sans la variable</a:t>
                      </a:r>
                    </a:p>
                  </a:txBody>
                  <a:tcPr/>
                </a:tc>
                <a:tc>
                  <a:txBody>
                    <a:bodyPr/>
                    <a:lstStyle/>
                    <a:p>
                      <a:pPr algn="ctr"/>
                      <a:r>
                        <a:rPr lang="fr-FR" sz="1600" dirty="0"/>
                        <a:t>0,686</a:t>
                      </a:r>
                    </a:p>
                  </a:txBody>
                  <a:tcPr/>
                </a:tc>
                <a:tc>
                  <a:txBody>
                    <a:bodyPr/>
                    <a:lstStyle/>
                    <a:p>
                      <a:pPr algn="ctr"/>
                      <a:r>
                        <a:rPr lang="fr-FR" sz="1600" b="0" dirty="0"/>
                        <a:t>0,708</a:t>
                      </a:r>
                    </a:p>
                  </a:txBody>
                  <a:tcPr/>
                </a:tc>
                <a:extLst>
                  <a:ext uri="{0D108BD9-81ED-4DB2-BD59-A6C34878D82A}">
                    <a16:rowId xmlns:a16="http://schemas.microsoft.com/office/drawing/2014/main" val="2358684417"/>
                  </a:ext>
                </a:extLst>
              </a:tr>
              <a:tr h="291892">
                <a:tc>
                  <a:txBody>
                    <a:bodyPr/>
                    <a:lstStyle/>
                    <a:p>
                      <a:r>
                        <a:rPr lang="fr-FR" sz="1600" dirty="0"/>
                        <a:t>Avec la variable</a:t>
                      </a:r>
                    </a:p>
                  </a:txBody>
                  <a:tcPr/>
                </a:tc>
                <a:tc>
                  <a:txBody>
                    <a:bodyPr/>
                    <a:lstStyle/>
                    <a:p>
                      <a:pPr algn="ctr"/>
                      <a:r>
                        <a:rPr lang="fr-FR" sz="1600" b="1" dirty="0">
                          <a:solidFill>
                            <a:srgbClr val="00B050"/>
                          </a:solidFill>
                        </a:rPr>
                        <a:t>0,730</a:t>
                      </a:r>
                    </a:p>
                  </a:txBody>
                  <a:tcPr/>
                </a:tc>
                <a:tc>
                  <a:txBody>
                    <a:bodyPr/>
                    <a:lstStyle/>
                    <a:p>
                      <a:pPr algn="ctr"/>
                      <a:r>
                        <a:rPr lang="fr-FR" sz="1600" b="1" dirty="0">
                          <a:solidFill>
                            <a:srgbClr val="00B050"/>
                          </a:solidFill>
                        </a:rPr>
                        <a:t>0,752</a:t>
                      </a:r>
                    </a:p>
                  </a:txBody>
                  <a:tcPr/>
                </a:tc>
                <a:extLst>
                  <a:ext uri="{0D108BD9-81ED-4DB2-BD59-A6C34878D82A}">
                    <a16:rowId xmlns:a16="http://schemas.microsoft.com/office/drawing/2014/main" val="2290978522"/>
                  </a:ext>
                </a:extLst>
              </a:tr>
            </a:tbl>
          </a:graphicData>
        </a:graphic>
      </p:graphicFrame>
      <p:pic>
        <p:nvPicPr>
          <p:cNvPr id="7" name="Image 6">
            <a:extLst>
              <a:ext uri="{FF2B5EF4-FFF2-40B4-BE49-F238E27FC236}">
                <a16:creationId xmlns:a16="http://schemas.microsoft.com/office/drawing/2014/main" id="{0BBF6A71-1504-569C-4CD4-F3695E1E91FF}"/>
              </a:ext>
            </a:extLst>
          </p:cNvPr>
          <p:cNvPicPr>
            <a:picLocks noChangeAspect="1"/>
          </p:cNvPicPr>
          <p:nvPr/>
        </p:nvPicPr>
        <p:blipFill rotWithShape="1">
          <a:blip r:embed="rId5"/>
          <a:srcRect t="595"/>
          <a:stretch/>
        </p:blipFill>
        <p:spPr>
          <a:xfrm>
            <a:off x="6723772" y="2835918"/>
            <a:ext cx="4091823" cy="3408613"/>
          </a:xfrm>
          <a:prstGeom prst="rect">
            <a:avLst/>
          </a:prstGeom>
        </p:spPr>
      </p:pic>
    </p:spTree>
    <p:extLst>
      <p:ext uri="{BB962C8B-B14F-4D97-AF65-F5344CB8AC3E}">
        <p14:creationId xmlns:p14="http://schemas.microsoft.com/office/powerpoint/2010/main" val="3011333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34</a:t>
            </a:fld>
            <a:endParaRPr lang="fr-FR" noProof="0"/>
          </a:p>
        </p:txBody>
      </p:sp>
      <p:sp>
        <p:nvSpPr>
          <p:cNvPr id="8" name="Titre 20">
            <a:extLst>
              <a:ext uri="{FF2B5EF4-FFF2-40B4-BE49-F238E27FC236}">
                <a16:creationId xmlns:a16="http://schemas.microsoft.com/office/drawing/2014/main" id="{5B63686B-344F-58B3-032D-879EB772C378}"/>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G</a:t>
            </a:r>
            <a:r>
              <a:rPr lang="fr-FR" sz="1500">
                <a:latin typeface="+mj-lt"/>
              </a:rPr>
              <a:t>. </a:t>
            </a:r>
            <a:r>
              <a:rPr lang="fr-FR" sz="1500" dirty="0">
                <a:latin typeface="+mj-lt"/>
              </a:rPr>
              <a:t>Mesurer l’intérêt de la variable ‘energystarscore’ dans nos prédictions</a:t>
            </a:r>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La modélisation</a:t>
            </a:r>
          </a:p>
        </p:txBody>
      </p:sp>
      <p:pic>
        <p:nvPicPr>
          <p:cNvPr id="10" name="Image 9">
            <a:extLst>
              <a:ext uri="{FF2B5EF4-FFF2-40B4-BE49-F238E27FC236}">
                <a16:creationId xmlns:a16="http://schemas.microsoft.com/office/drawing/2014/main" id="{FE934231-2425-E9C8-26D1-F962F68F9829}"/>
              </a:ext>
            </a:extLst>
          </p:cNvPr>
          <p:cNvPicPr>
            <a:picLocks noChangeAspect="1"/>
          </p:cNvPicPr>
          <p:nvPr/>
        </p:nvPicPr>
        <p:blipFill>
          <a:blip r:embed="rId3"/>
          <a:stretch>
            <a:fillRect/>
          </a:stretch>
        </p:blipFill>
        <p:spPr>
          <a:xfrm>
            <a:off x="702723" y="2378505"/>
            <a:ext cx="4438358" cy="2913320"/>
          </a:xfrm>
          <a:prstGeom prst="rect">
            <a:avLst/>
          </a:prstGeom>
          <a:ln>
            <a:solidFill>
              <a:schemeClr val="tx1"/>
            </a:solidFill>
          </a:ln>
        </p:spPr>
      </p:pic>
      <p:pic>
        <p:nvPicPr>
          <p:cNvPr id="12" name="Image 11">
            <a:extLst>
              <a:ext uri="{FF2B5EF4-FFF2-40B4-BE49-F238E27FC236}">
                <a16:creationId xmlns:a16="http://schemas.microsoft.com/office/drawing/2014/main" id="{38277CD8-F092-C970-5810-1CE33818173E}"/>
              </a:ext>
            </a:extLst>
          </p:cNvPr>
          <p:cNvPicPr>
            <a:picLocks noChangeAspect="1"/>
          </p:cNvPicPr>
          <p:nvPr/>
        </p:nvPicPr>
        <p:blipFill rotWithShape="1">
          <a:blip r:embed="rId4"/>
          <a:srcRect t="6984"/>
          <a:stretch/>
        </p:blipFill>
        <p:spPr>
          <a:xfrm>
            <a:off x="1303449" y="2724099"/>
            <a:ext cx="1043393" cy="921511"/>
          </a:xfrm>
          <a:prstGeom prst="rect">
            <a:avLst/>
          </a:prstGeom>
        </p:spPr>
      </p:pic>
      <p:graphicFrame>
        <p:nvGraphicFramePr>
          <p:cNvPr id="5" name="Tableau 4">
            <a:extLst>
              <a:ext uri="{FF2B5EF4-FFF2-40B4-BE49-F238E27FC236}">
                <a16:creationId xmlns:a16="http://schemas.microsoft.com/office/drawing/2014/main" id="{0308B929-ECE5-1CCE-FBC8-3DF502CB1C1C}"/>
              </a:ext>
            </a:extLst>
          </p:cNvPr>
          <p:cNvGraphicFramePr>
            <a:graphicFrameLocks noGrp="1"/>
          </p:cNvGraphicFramePr>
          <p:nvPr>
            <p:extLst>
              <p:ext uri="{D42A27DB-BD31-4B8C-83A1-F6EECF244321}">
                <p14:modId xmlns:p14="http://schemas.microsoft.com/office/powerpoint/2010/main" val="2644204682"/>
              </p:ext>
            </p:extLst>
          </p:nvPr>
        </p:nvGraphicFramePr>
        <p:xfrm>
          <a:off x="6096000" y="1718259"/>
          <a:ext cx="5347368" cy="1005840"/>
        </p:xfrm>
        <a:graphic>
          <a:graphicData uri="http://schemas.openxmlformats.org/drawingml/2006/table">
            <a:tbl>
              <a:tblPr firstRow="1" bandRow="1">
                <a:tableStyleId>{5C22544A-7EE6-4342-B048-85BDC9FD1C3A}</a:tableStyleId>
              </a:tblPr>
              <a:tblGrid>
                <a:gridCol w="1782456">
                  <a:extLst>
                    <a:ext uri="{9D8B030D-6E8A-4147-A177-3AD203B41FA5}">
                      <a16:colId xmlns:a16="http://schemas.microsoft.com/office/drawing/2014/main" val="3507463925"/>
                    </a:ext>
                  </a:extLst>
                </a:gridCol>
                <a:gridCol w="1782456">
                  <a:extLst>
                    <a:ext uri="{9D8B030D-6E8A-4147-A177-3AD203B41FA5}">
                      <a16:colId xmlns:a16="http://schemas.microsoft.com/office/drawing/2014/main" val="706435911"/>
                    </a:ext>
                  </a:extLst>
                </a:gridCol>
                <a:gridCol w="1782456">
                  <a:extLst>
                    <a:ext uri="{9D8B030D-6E8A-4147-A177-3AD203B41FA5}">
                      <a16:colId xmlns:a16="http://schemas.microsoft.com/office/drawing/2014/main" val="3070723278"/>
                    </a:ext>
                  </a:extLst>
                </a:gridCol>
              </a:tblGrid>
              <a:tr h="291892">
                <a:tc>
                  <a:txBody>
                    <a:bodyPr/>
                    <a:lstStyle/>
                    <a:p>
                      <a:r>
                        <a:rPr lang="fr-FR" sz="1600" dirty="0"/>
                        <a:t>Gradient </a:t>
                      </a:r>
                      <a:r>
                        <a:rPr lang="fr-FR" sz="1600" dirty="0" err="1"/>
                        <a:t>Boosting</a:t>
                      </a:r>
                      <a:endParaRPr lang="fr-FR" sz="1600" dirty="0"/>
                    </a:p>
                  </a:txBody>
                  <a:tcPr/>
                </a:tc>
                <a:tc>
                  <a:txBody>
                    <a:bodyPr/>
                    <a:lstStyle/>
                    <a:p>
                      <a:pPr algn="ctr"/>
                      <a:r>
                        <a:rPr lang="fr-FR" sz="1600" dirty="0"/>
                        <a:t>R²</a:t>
                      </a:r>
                    </a:p>
                  </a:txBody>
                  <a:tcPr/>
                </a:tc>
                <a:tc>
                  <a:txBody>
                    <a:bodyPr/>
                    <a:lstStyle/>
                    <a:p>
                      <a:r>
                        <a:rPr lang="fr-FR" sz="1600" dirty="0"/>
                        <a:t>Validation croisée</a:t>
                      </a:r>
                    </a:p>
                  </a:txBody>
                  <a:tcPr/>
                </a:tc>
                <a:extLst>
                  <a:ext uri="{0D108BD9-81ED-4DB2-BD59-A6C34878D82A}">
                    <a16:rowId xmlns:a16="http://schemas.microsoft.com/office/drawing/2014/main" val="2377915330"/>
                  </a:ext>
                </a:extLst>
              </a:tr>
              <a:tr h="291892">
                <a:tc>
                  <a:txBody>
                    <a:bodyPr/>
                    <a:lstStyle/>
                    <a:p>
                      <a:r>
                        <a:rPr lang="fr-FR" sz="1600" dirty="0"/>
                        <a:t>Sans la variable</a:t>
                      </a:r>
                    </a:p>
                  </a:txBody>
                  <a:tcPr/>
                </a:tc>
                <a:tc>
                  <a:txBody>
                    <a:bodyPr/>
                    <a:lstStyle/>
                    <a:p>
                      <a:pPr algn="ctr"/>
                      <a:r>
                        <a:rPr lang="fr-FR" sz="1600" dirty="0"/>
                        <a:t>0,686</a:t>
                      </a:r>
                    </a:p>
                  </a:txBody>
                  <a:tcPr/>
                </a:tc>
                <a:tc>
                  <a:txBody>
                    <a:bodyPr/>
                    <a:lstStyle/>
                    <a:p>
                      <a:pPr algn="ctr"/>
                      <a:r>
                        <a:rPr lang="fr-FR" sz="1600" b="0" dirty="0"/>
                        <a:t>0,708</a:t>
                      </a:r>
                    </a:p>
                  </a:txBody>
                  <a:tcPr/>
                </a:tc>
                <a:extLst>
                  <a:ext uri="{0D108BD9-81ED-4DB2-BD59-A6C34878D82A}">
                    <a16:rowId xmlns:a16="http://schemas.microsoft.com/office/drawing/2014/main" val="2358684417"/>
                  </a:ext>
                </a:extLst>
              </a:tr>
              <a:tr h="291892">
                <a:tc>
                  <a:txBody>
                    <a:bodyPr/>
                    <a:lstStyle/>
                    <a:p>
                      <a:r>
                        <a:rPr lang="fr-FR" sz="1600" dirty="0"/>
                        <a:t>Avec la variable</a:t>
                      </a:r>
                    </a:p>
                  </a:txBody>
                  <a:tcPr/>
                </a:tc>
                <a:tc>
                  <a:txBody>
                    <a:bodyPr/>
                    <a:lstStyle/>
                    <a:p>
                      <a:pPr algn="ctr"/>
                      <a:r>
                        <a:rPr lang="fr-FR" sz="1600" b="1" dirty="0">
                          <a:solidFill>
                            <a:srgbClr val="00B050"/>
                          </a:solidFill>
                        </a:rPr>
                        <a:t>0,730</a:t>
                      </a:r>
                    </a:p>
                  </a:txBody>
                  <a:tcPr/>
                </a:tc>
                <a:tc>
                  <a:txBody>
                    <a:bodyPr/>
                    <a:lstStyle/>
                    <a:p>
                      <a:pPr algn="ctr"/>
                      <a:r>
                        <a:rPr lang="fr-FR" sz="1600" b="1" dirty="0">
                          <a:solidFill>
                            <a:srgbClr val="00B050"/>
                          </a:solidFill>
                        </a:rPr>
                        <a:t>0,752</a:t>
                      </a:r>
                    </a:p>
                  </a:txBody>
                  <a:tcPr/>
                </a:tc>
                <a:extLst>
                  <a:ext uri="{0D108BD9-81ED-4DB2-BD59-A6C34878D82A}">
                    <a16:rowId xmlns:a16="http://schemas.microsoft.com/office/drawing/2014/main" val="2290978522"/>
                  </a:ext>
                </a:extLst>
              </a:tr>
            </a:tbl>
          </a:graphicData>
        </a:graphic>
      </p:graphicFrame>
      <p:pic>
        <p:nvPicPr>
          <p:cNvPr id="11" name="Image 10">
            <a:extLst>
              <a:ext uri="{FF2B5EF4-FFF2-40B4-BE49-F238E27FC236}">
                <a16:creationId xmlns:a16="http://schemas.microsoft.com/office/drawing/2014/main" id="{CD97EA2A-E1D0-DC65-E710-B33C7F8CB226}"/>
              </a:ext>
            </a:extLst>
          </p:cNvPr>
          <p:cNvPicPr>
            <a:picLocks noChangeAspect="1"/>
          </p:cNvPicPr>
          <p:nvPr/>
        </p:nvPicPr>
        <p:blipFill rotWithShape="1">
          <a:blip r:embed="rId5"/>
          <a:srcRect t="735"/>
          <a:stretch/>
        </p:blipFill>
        <p:spPr>
          <a:xfrm>
            <a:off x="7181062" y="2833437"/>
            <a:ext cx="3177243" cy="3439030"/>
          </a:xfrm>
          <a:prstGeom prst="rect">
            <a:avLst/>
          </a:prstGeom>
        </p:spPr>
      </p:pic>
    </p:spTree>
    <p:extLst>
      <p:ext uri="{BB962C8B-B14F-4D97-AF65-F5344CB8AC3E}">
        <p14:creationId xmlns:p14="http://schemas.microsoft.com/office/powerpoint/2010/main" val="4150804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E085-C61A-2066-0D6A-BB4474F6E54F}"/>
            </a:ext>
          </a:extLst>
        </p:cNvPr>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2EDA8DD-8927-AF03-ACB8-D6AB73E065BB}"/>
              </a:ext>
            </a:extLst>
          </p:cNvPr>
          <p:cNvSpPr>
            <a:spLocks noGrp="1"/>
          </p:cNvSpPr>
          <p:nvPr>
            <p:ph type="body" idx="13"/>
          </p:nvPr>
        </p:nvSpPr>
        <p:spPr>
          <a:xfrm>
            <a:off x="1524000" y="5286195"/>
            <a:ext cx="10449464" cy="657405"/>
          </a:xfrm>
        </p:spPr>
        <p:txBody>
          <a:bodyPr>
            <a:normAutofit/>
          </a:bodyPr>
          <a:lstStyle/>
          <a:p>
            <a:r>
              <a:rPr lang="fr-FR" dirty="0"/>
              <a:t>Réponse à la problématique posée &amp; axes d’amélioration</a:t>
            </a:r>
          </a:p>
        </p:txBody>
      </p:sp>
      <p:sp>
        <p:nvSpPr>
          <p:cNvPr id="10" name="Titre 9">
            <a:extLst>
              <a:ext uri="{FF2B5EF4-FFF2-40B4-BE49-F238E27FC236}">
                <a16:creationId xmlns:a16="http://schemas.microsoft.com/office/drawing/2014/main" id="{2FD916A2-EFE1-3E79-E76F-847498097424}"/>
              </a:ext>
            </a:extLst>
          </p:cNvPr>
          <p:cNvSpPr>
            <a:spLocks noGrp="1"/>
          </p:cNvSpPr>
          <p:nvPr>
            <p:ph type="ctrTitle"/>
          </p:nvPr>
        </p:nvSpPr>
        <p:spPr>
          <a:xfrm>
            <a:off x="1524000" y="2715790"/>
            <a:ext cx="10035396" cy="2387600"/>
          </a:xfrm>
        </p:spPr>
        <p:txBody>
          <a:bodyPr>
            <a:normAutofit/>
          </a:bodyPr>
          <a:lstStyle/>
          <a:p>
            <a:r>
              <a:rPr lang="fr-FR" dirty="0">
                <a:latin typeface="+mn-lt"/>
              </a:rPr>
              <a:t>VII. Conclusion de l’étude</a:t>
            </a:r>
          </a:p>
        </p:txBody>
      </p:sp>
    </p:spTree>
    <p:extLst>
      <p:ext uri="{BB962C8B-B14F-4D97-AF65-F5344CB8AC3E}">
        <p14:creationId xmlns:p14="http://schemas.microsoft.com/office/powerpoint/2010/main" val="3162306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44502-EFDE-D186-1290-13BCA497C9AB}"/>
            </a:ext>
          </a:extLst>
        </p:cNvPr>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18CBC42-2EFB-6058-27DD-A0EF54F4CDCB}"/>
              </a:ext>
            </a:extLst>
          </p:cNvPr>
          <p:cNvSpPr>
            <a:spLocks noGrp="1"/>
          </p:cNvSpPr>
          <p:nvPr>
            <p:ph type="dt" sz="half" idx="10"/>
          </p:nvPr>
        </p:nvSpPr>
        <p:spPr/>
        <p:txBody>
          <a:bodyPr/>
          <a:lstStyle/>
          <a:p>
            <a:pPr rtl="0"/>
            <a:fld id="{54D292EB-7886-43E2-98B8-DF270C333960}"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79950020-0542-B202-7652-BA97D5D487DA}"/>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5FF5E12A-32F5-50CB-9A2C-2659D57D2E00}"/>
              </a:ext>
            </a:extLst>
          </p:cNvPr>
          <p:cNvSpPr>
            <a:spLocks noGrp="1"/>
          </p:cNvSpPr>
          <p:nvPr>
            <p:ph type="sldNum" sz="quarter" idx="12"/>
          </p:nvPr>
        </p:nvSpPr>
        <p:spPr/>
        <p:txBody>
          <a:bodyPr/>
          <a:lstStyle/>
          <a:p>
            <a:pPr rtl="0"/>
            <a:fld id="{31FEFF75-79D2-EE46-877B-299D1510E681}" type="slidenum">
              <a:rPr lang="fr-FR" noProof="0" smtClean="0"/>
              <a:t>36</a:t>
            </a:fld>
            <a:endParaRPr lang="fr-FR" noProof="0"/>
          </a:p>
        </p:txBody>
      </p:sp>
      <p:sp>
        <p:nvSpPr>
          <p:cNvPr id="9" name="Titre 20">
            <a:extLst>
              <a:ext uri="{FF2B5EF4-FFF2-40B4-BE49-F238E27FC236}">
                <a16:creationId xmlns:a16="http://schemas.microsoft.com/office/drawing/2014/main" id="{33E1D391-61AF-13C9-CDAC-6171F5D82677}"/>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V. Conclusion sur l’étude</a:t>
            </a:r>
          </a:p>
        </p:txBody>
      </p:sp>
      <p:sp>
        <p:nvSpPr>
          <p:cNvPr id="5" name="ZoneTexte 4">
            <a:extLst>
              <a:ext uri="{FF2B5EF4-FFF2-40B4-BE49-F238E27FC236}">
                <a16:creationId xmlns:a16="http://schemas.microsoft.com/office/drawing/2014/main" id="{0C82D828-7A38-AA16-FF71-3D8313346C6B}"/>
              </a:ext>
            </a:extLst>
          </p:cNvPr>
          <p:cNvSpPr txBox="1"/>
          <p:nvPr/>
        </p:nvSpPr>
        <p:spPr>
          <a:xfrm>
            <a:off x="532623" y="1835323"/>
            <a:ext cx="5320740" cy="4585871"/>
          </a:xfrm>
          <a:prstGeom prst="rect">
            <a:avLst/>
          </a:prstGeom>
          <a:noFill/>
        </p:spPr>
        <p:txBody>
          <a:bodyPr wrap="square" rtlCol="0">
            <a:spAutoFit/>
          </a:bodyPr>
          <a:lstStyle/>
          <a:p>
            <a:r>
              <a:rPr lang="fr-FR" b="1" dirty="0"/>
              <a:t>Réponse à la problématique :</a:t>
            </a:r>
          </a:p>
          <a:p>
            <a:endParaRPr lang="fr-FR" dirty="0"/>
          </a:p>
          <a:p>
            <a:pPr marL="285750" indent="-285750">
              <a:buFont typeface="Wingdings" panose="05000000000000000000" pitchFamily="2" charset="2"/>
              <a:buChar char="ü"/>
            </a:pPr>
            <a:r>
              <a:rPr lang="fr-FR" dirty="0"/>
              <a:t>Pour la consommation en énergie des bâtiments :</a:t>
            </a:r>
          </a:p>
          <a:p>
            <a:pPr marL="742950" lvl="1" indent="-285750">
              <a:buFont typeface="Wingdings" panose="05000000000000000000" pitchFamily="2" charset="2"/>
              <a:buChar char="§"/>
            </a:pPr>
            <a:r>
              <a:rPr lang="fr-FR" sz="1400" dirty="0"/>
              <a:t>L’objectif de 0,8 pour le R² pratiquement atteint avec l’</a:t>
            </a:r>
            <a:r>
              <a:rPr lang="fr-FR" sz="1400" dirty="0" err="1"/>
              <a:t>elastic</a:t>
            </a:r>
            <a:r>
              <a:rPr lang="fr-FR" sz="1400" dirty="0"/>
              <a:t> net &amp; le PLS</a:t>
            </a:r>
          </a:p>
          <a:p>
            <a:pPr marL="742950" lvl="1" indent="-285750">
              <a:buFont typeface="Wingdings" panose="05000000000000000000" pitchFamily="2" charset="2"/>
              <a:buChar char="§"/>
            </a:pPr>
            <a:r>
              <a:rPr lang="fr-FR" sz="1400" dirty="0"/>
              <a:t>Le Gradient </a:t>
            </a:r>
            <a:r>
              <a:rPr lang="fr-FR" sz="1400" dirty="0" err="1"/>
              <a:t>Boosting</a:t>
            </a:r>
            <a:r>
              <a:rPr lang="fr-FR" sz="1400" dirty="0"/>
              <a:t> semble néanmoins le plus robuste avec un R² un peu plus faible de 0,75 mais qui généralise mieux</a:t>
            </a:r>
          </a:p>
          <a:p>
            <a:pPr marL="742950" lvl="1" indent="-285750">
              <a:buFont typeface="Wingdings" panose="05000000000000000000" pitchFamily="2" charset="2"/>
              <a:buChar char="§"/>
            </a:pPr>
            <a:endParaRPr lang="fr-FR" sz="1400" dirty="0"/>
          </a:p>
          <a:p>
            <a:pPr marL="285750" indent="-285750">
              <a:buFont typeface="Wingdings" panose="05000000000000000000" pitchFamily="2" charset="2"/>
              <a:buChar char="ü"/>
            </a:pPr>
            <a:r>
              <a:rPr lang="fr-FR" dirty="0"/>
              <a:t>Pour les émissions en CO2 des bâtiments :</a:t>
            </a:r>
          </a:p>
          <a:p>
            <a:pPr marL="742950" lvl="1" indent="-285750">
              <a:buFont typeface="Wingdings" panose="05000000000000000000" pitchFamily="2" charset="2"/>
              <a:buChar char="§"/>
            </a:pPr>
            <a:r>
              <a:rPr lang="fr-FR" sz="1400" dirty="0"/>
              <a:t>Le meilleur modèle est le gradient </a:t>
            </a:r>
            <a:r>
              <a:rPr lang="fr-FR" sz="1400" dirty="0" err="1"/>
              <a:t>boosting</a:t>
            </a:r>
            <a:r>
              <a:rPr lang="fr-FR" sz="1400" dirty="0"/>
              <a:t> avec un score de 0,71</a:t>
            </a:r>
            <a:endParaRPr lang="fr-FR" dirty="0"/>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r>
              <a:rPr lang="fr-FR" dirty="0"/>
              <a:t>L’intérêt de la variable </a:t>
            </a:r>
            <a:r>
              <a:rPr lang="fr-FR" dirty="0" err="1"/>
              <a:t>EnergyStarScore</a:t>
            </a:r>
            <a:r>
              <a:rPr lang="fr-FR" dirty="0"/>
              <a:t> : </a:t>
            </a:r>
          </a:p>
          <a:p>
            <a:pPr marL="742950" lvl="1" indent="-285750">
              <a:buFont typeface="Wingdings" panose="05000000000000000000" pitchFamily="2" charset="2"/>
              <a:buChar char="§"/>
            </a:pPr>
            <a:r>
              <a:rPr lang="fr-FR" sz="1400" dirty="0"/>
              <a:t>L’étude nous montre que l’importance dans les prédictions de la variable n’est pas négligeable et contribue à améliorer les performances du modèle Gradient </a:t>
            </a:r>
            <a:r>
              <a:rPr lang="fr-FR" sz="1400" dirty="0" err="1"/>
              <a:t>Boosting</a:t>
            </a:r>
            <a:endParaRPr lang="fr-FR" sz="1400" dirty="0"/>
          </a:p>
          <a:p>
            <a:pPr marL="742950" lvl="1" indent="-285750">
              <a:buFont typeface="Wingdings" panose="05000000000000000000" pitchFamily="2" charset="2"/>
              <a:buChar char="§"/>
            </a:pPr>
            <a:endParaRPr lang="fr-FR" sz="1400" dirty="0"/>
          </a:p>
          <a:p>
            <a:pPr marL="742950" lvl="1" indent="-285750">
              <a:buFont typeface="Wingdings" panose="05000000000000000000" pitchFamily="2" charset="2"/>
              <a:buChar char="§"/>
            </a:pPr>
            <a:endParaRPr lang="fr-FR" sz="1200" dirty="0"/>
          </a:p>
          <a:p>
            <a:pPr marL="285750" indent="-285750">
              <a:buFont typeface="Arial" panose="020B0604020202020204" pitchFamily="34" charset="0"/>
              <a:buChar char="•"/>
            </a:pPr>
            <a:endParaRPr lang="fr-FR" dirty="0"/>
          </a:p>
        </p:txBody>
      </p:sp>
      <p:sp>
        <p:nvSpPr>
          <p:cNvPr id="6" name="ZoneTexte 5">
            <a:extLst>
              <a:ext uri="{FF2B5EF4-FFF2-40B4-BE49-F238E27FC236}">
                <a16:creationId xmlns:a16="http://schemas.microsoft.com/office/drawing/2014/main" id="{9ED2D6A1-4EE9-46DE-A612-191381845B2F}"/>
              </a:ext>
            </a:extLst>
          </p:cNvPr>
          <p:cNvSpPr txBox="1"/>
          <p:nvPr/>
        </p:nvSpPr>
        <p:spPr>
          <a:xfrm>
            <a:off x="6560981" y="1835322"/>
            <a:ext cx="5377975" cy="2954655"/>
          </a:xfrm>
          <a:prstGeom prst="rect">
            <a:avLst/>
          </a:prstGeom>
          <a:noFill/>
        </p:spPr>
        <p:txBody>
          <a:bodyPr wrap="square" rtlCol="0">
            <a:spAutoFit/>
          </a:bodyPr>
          <a:lstStyle/>
          <a:p>
            <a:r>
              <a:rPr lang="fr-FR" b="1" dirty="0"/>
              <a:t>Axes d’amélioration :</a:t>
            </a:r>
          </a:p>
          <a:p>
            <a:endParaRPr lang="fr-FR" sz="1400" b="1" dirty="0"/>
          </a:p>
          <a:p>
            <a:endParaRPr lang="fr-FR" sz="1400" dirty="0"/>
          </a:p>
          <a:p>
            <a:pPr marL="285750" indent="-285750">
              <a:buFontTx/>
              <a:buChar char="-"/>
            </a:pPr>
            <a:r>
              <a:rPr lang="fr-FR" sz="1400" dirty="0"/>
              <a:t>Intégrer d’autres métriques dans l’analyse des résultats (MAE,    RMSE)</a:t>
            </a:r>
          </a:p>
          <a:p>
            <a:pPr marL="285750" indent="-285750">
              <a:buFontTx/>
              <a:buChar char="-"/>
            </a:pPr>
            <a:r>
              <a:rPr lang="fr-FR" sz="1400" dirty="0"/>
              <a:t>Tester d’autres configurations du dataset</a:t>
            </a:r>
          </a:p>
          <a:p>
            <a:pPr marL="285750" indent="-285750">
              <a:buFontTx/>
              <a:buChar char="-"/>
            </a:pPr>
            <a:r>
              <a:rPr lang="fr-FR" sz="1400" dirty="0"/>
              <a:t>Utiliser des pipelines de </a:t>
            </a:r>
            <a:r>
              <a:rPr lang="fr-FR" sz="1400" dirty="0" err="1"/>
              <a:t>SkLearn</a:t>
            </a:r>
            <a:r>
              <a:rPr lang="fr-FR" sz="1400" dirty="0"/>
              <a:t> lors de la phase de modélisation</a:t>
            </a:r>
          </a:p>
          <a:p>
            <a:pPr marL="285750" indent="-285750">
              <a:buFontTx/>
              <a:buChar char="-"/>
            </a:pPr>
            <a:r>
              <a:rPr lang="fr-FR" sz="1400" dirty="0"/>
              <a:t>Analyser les résultats selon les types de bâtiments pour repérer ceux moins bien capturés par les modèles (faire une règle de 3 si besoin) </a:t>
            </a:r>
          </a:p>
          <a:p>
            <a:pPr marL="285750" indent="-285750">
              <a:buFontTx/>
              <a:buChar char="-"/>
            </a:pPr>
            <a:r>
              <a:rPr lang="fr-FR" sz="1400" dirty="0"/>
              <a:t>Extraire les résidus pour comparer leur distribution selon les algorithmes utilisés</a:t>
            </a:r>
          </a:p>
          <a:p>
            <a:pPr marL="285750" indent="-285750">
              <a:buFontTx/>
              <a:buChar char="-"/>
            </a:pPr>
            <a:r>
              <a:rPr lang="fr-FR" sz="1400" dirty="0"/>
              <a:t>Tester </a:t>
            </a:r>
            <a:r>
              <a:rPr lang="fr-FR" sz="1400"/>
              <a:t>d’autres algorithmes</a:t>
            </a:r>
            <a:endParaRPr lang="fr-FR" sz="1400" dirty="0"/>
          </a:p>
        </p:txBody>
      </p:sp>
      <p:cxnSp>
        <p:nvCxnSpPr>
          <p:cNvPr id="7" name="Connecteur droit 6">
            <a:extLst>
              <a:ext uri="{FF2B5EF4-FFF2-40B4-BE49-F238E27FC236}">
                <a16:creationId xmlns:a16="http://schemas.microsoft.com/office/drawing/2014/main" id="{32A2B776-BD02-7934-18CB-43E3DFEF2CC0}"/>
              </a:ext>
            </a:extLst>
          </p:cNvPr>
          <p:cNvCxnSpPr>
            <a:cxnSpLocks/>
          </p:cNvCxnSpPr>
          <p:nvPr/>
        </p:nvCxnSpPr>
        <p:spPr>
          <a:xfrm>
            <a:off x="6078948" y="1596788"/>
            <a:ext cx="0" cy="463692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20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3F9C92B0-D2AB-6652-E82C-5ABE8E3413DC}"/>
              </a:ext>
            </a:extLst>
          </p:cNvPr>
          <p:cNvPicPr>
            <a:picLocks noGrp="1" noChangeAspect="1"/>
          </p:cNvPicPr>
          <p:nvPr>
            <p:ph type="pic" sz="quarter" idx="10"/>
          </p:nvPr>
        </p:nvPicPr>
        <p:blipFill>
          <a:blip r:embed="rId2"/>
          <a:srcRect l="24987" r="24987"/>
          <a:stretch>
            <a:fillRect/>
          </a:stretch>
        </p:blipFill>
        <p:spPr/>
      </p:pic>
      <p:sp>
        <p:nvSpPr>
          <p:cNvPr id="3" name="Espace réservé du texte 2">
            <a:extLst>
              <a:ext uri="{FF2B5EF4-FFF2-40B4-BE49-F238E27FC236}">
                <a16:creationId xmlns:a16="http://schemas.microsoft.com/office/drawing/2014/main" id="{3159541F-3986-E81F-1B00-6F24E563CFF3}"/>
              </a:ext>
            </a:extLst>
          </p:cNvPr>
          <p:cNvSpPr>
            <a:spLocks noGrp="1"/>
          </p:cNvSpPr>
          <p:nvPr>
            <p:ph type="body" idx="13"/>
          </p:nvPr>
        </p:nvSpPr>
        <p:spPr/>
        <p:txBody>
          <a:bodyPr/>
          <a:lstStyle/>
          <a:p>
            <a:r>
              <a:rPr lang="fr-FR"/>
              <a:t>Échanges avec le jury</a:t>
            </a:r>
          </a:p>
        </p:txBody>
      </p:sp>
      <p:sp>
        <p:nvSpPr>
          <p:cNvPr id="4" name="Titre 3">
            <a:extLst>
              <a:ext uri="{FF2B5EF4-FFF2-40B4-BE49-F238E27FC236}">
                <a16:creationId xmlns:a16="http://schemas.microsoft.com/office/drawing/2014/main" id="{FCE6F8EA-C3DC-E7C8-2C48-0EBDF31CE2C9}"/>
              </a:ext>
            </a:extLst>
          </p:cNvPr>
          <p:cNvSpPr>
            <a:spLocks noGrp="1"/>
          </p:cNvSpPr>
          <p:nvPr>
            <p:ph type="ctrTitle"/>
          </p:nvPr>
        </p:nvSpPr>
        <p:spPr/>
        <p:txBody>
          <a:bodyPr/>
          <a:lstStyle/>
          <a:p>
            <a:r>
              <a:rPr lang="fr-FR">
                <a:latin typeface="+mn-lt"/>
              </a:rPr>
              <a:t>Merci</a:t>
            </a:r>
          </a:p>
        </p:txBody>
      </p:sp>
    </p:spTree>
    <p:extLst>
      <p:ext uri="{BB962C8B-B14F-4D97-AF65-F5344CB8AC3E}">
        <p14:creationId xmlns:p14="http://schemas.microsoft.com/office/powerpoint/2010/main" val="2928912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9EB1EE-654B-FAE9-7D71-C981A0792388}"/>
              </a:ext>
            </a:extLst>
          </p:cNvPr>
          <p:cNvSpPr>
            <a:spLocks noGrp="1"/>
          </p:cNvSpPr>
          <p:nvPr>
            <p:ph type="dt" sz="half" idx="10"/>
          </p:nvPr>
        </p:nvSpPr>
        <p:spPr/>
        <p:txBody>
          <a:bodyPr/>
          <a:lstStyle/>
          <a:p>
            <a:pPr rtl="0"/>
            <a:fld id="{3CD8C407-D14F-4182-ADD4-8BE7FCCC6B9F}"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EA6217BE-3B6F-1564-B607-C163A0A45DFD}"/>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F3350EF4-954D-25F0-C422-11BB73710E53}"/>
              </a:ext>
            </a:extLst>
          </p:cNvPr>
          <p:cNvSpPr>
            <a:spLocks noGrp="1"/>
          </p:cNvSpPr>
          <p:nvPr>
            <p:ph type="sldNum" sz="quarter" idx="12"/>
          </p:nvPr>
        </p:nvSpPr>
        <p:spPr/>
        <p:txBody>
          <a:bodyPr/>
          <a:lstStyle/>
          <a:p>
            <a:pPr rtl="0"/>
            <a:fld id="{31FEFF75-79D2-EE46-877B-299D1510E681}" type="slidenum">
              <a:rPr lang="fr-FR" noProof="0" smtClean="0"/>
              <a:t>4</a:t>
            </a:fld>
            <a:endParaRPr lang="fr-FR" noProof="0"/>
          </a:p>
        </p:txBody>
      </p:sp>
      <p:sp>
        <p:nvSpPr>
          <p:cNvPr id="8" name="Titre 20">
            <a:extLst>
              <a:ext uri="{FF2B5EF4-FFF2-40B4-BE49-F238E27FC236}">
                <a16:creationId xmlns:a16="http://schemas.microsoft.com/office/drawing/2014/main" id="{E8AB1B43-3027-5263-D7EF-375F8DA705A4}"/>
              </a:ext>
            </a:extLst>
          </p:cNvPr>
          <p:cNvSpPr txBox="1">
            <a:spLocks/>
          </p:cNvSpPr>
          <p:nvPr/>
        </p:nvSpPr>
        <p:spPr>
          <a:xfrm>
            <a:off x="1777042" y="1080380"/>
            <a:ext cx="10414958" cy="278799"/>
          </a:xfrm>
          <a:prstGeom prst="rect">
            <a:avLst/>
          </a:prstGeom>
        </p:spPr>
        <p:txBody>
          <a:bodyPr vert="horz" lIns="0" tIns="45720" rIns="0" bIns="45720" rtlCol="0" anchor="ctr">
            <a:normAutofit fontScale="92500" lnSpcReduction="10000"/>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dirty="0">
                <a:latin typeface="+mj-lt"/>
              </a:rPr>
              <a:t>A. Quels sont les attendus de notre mission pour la ville de Seattle?</a:t>
            </a:r>
          </a:p>
        </p:txBody>
      </p:sp>
      <p:sp>
        <p:nvSpPr>
          <p:cNvPr id="9" name="Titre 20">
            <a:extLst>
              <a:ext uri="{FF2B5EF4-FFF2-40B4-BE49-F238E27FC236}">
                <a16:creationId xmlns:a16="http://schemas.microsoft.com/office/drawing/2014/main" id="{CF8969C0-C683-F8D8-E6AD-2A1BFA7D4EFC}"/>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Contexte &amp; définition de la mission</a:t>
            </a:r>
          </a:p>
        </p:txBody>
      </p:sp>
      <p:sp>
        <p:nvSpPr>
          <p:cNvPr id="10" name="Espace réservé de la date 7">
            <a:extLst>
              <a:ext uri="{FF2B5EF4-FFF2-40B4-BE49-F238E27FC236}">
                <a16:creationId xmlns:a16="http://schemas.microsoft.com/office/drawing/2014/main" id="{71700F90-54FF-889D-A4B9-219EE71DBA6A}"/>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3E3274-8BCD-4E85-8103-279A6E294461}" type="datetime1">
              <a:rPr lang="fr-FR" smtClean="0">
                <a:latin typeface="+mj-lt"/>
              </a:rPr>
              <a:pPr/>
              <a:t>23/04/2024</a:t>
            </a:fld>
            <a:endParaRPr lang="fr-FR">
              <a:latin typeface="+mj-lt"/>
            </a:endParaRPr>
          </a:p>
        </p:txBody>
      </p:sp>
      <p:sp>
        <p:nvSpPr>
          <p:cNvPr id="12" name="Espace réservé du numéro de diapositive 10">
            <a:extLst>
              <a:ext uri="{FF2B5EF4-FFF2-40B4-BE49-F238E27FC236}">
                <a16:creationId xmlns:a16="http://schemas.microsoft.com/office/drawing/2014/main" id="{23F1A09B-9323-9052-8ED8-C5DD811AD15B}"/>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latin typeface="+mj-lt"/>
              </a:rPr>
              <a:pPr/>
              <a:t>4</a:t>
            </a:fld>
            <a:endParaRPr lang="fr-FR">
              <a:latin typeface="+mj-lt"/>
            </a:endParaRPr>
          </a:p>
        </p:txBody>
      </p:sp>
      <p:sp>
        <p:nvSpPr>
          <p:cNvPr id="15" name="ZoneTexte 14">
            <a:extLst>
              <a:ext uri="{FF2B5EF4-FFF2-40B4-BE49-F238E27FC236}">
                <a16:creationId xmlns:a16="http://schemas.microsoft.com/office/drawing/2014/main" id="{30FDF7A4-1BD9-4B71-E79E-0E2A2D7A01CE}"/>
              </a:ext>
            </a:extLst>
          </p:cNvPr>
          <p:cNvSpPr txBox="1"/>
          <p:nvPr/>
        </p:nvSpPr>
        <p:spPr>
          <a:xfrm>
            <a:off x="568138" y="3616996"/>
            <a:ext cx="7461678" cy="1338828"/>
          </a:xfrm>
          <a:prstGeom prst="rect">
            <a:avLst/>
          </a:prstGeom>
          <a:noFill/>
        </p:spPr>
        <p:txBody>
          <a:bodyPr wrap="square" rtlCol="0">
            <a:spAutoFit/>
          </a:bodyPr>
          <a:lstStyle/>
          <a:p>
            <a:r>
              <a:rPr lang="fr-FR" sz="1600" b="1" dirty="0">
                <a:latin typeface="+mj-lt"/>
              </a:rPr>
              <a:t>Notre problématique métier :</a:t>
            </a:r>
          </a:p>
          <a:p>
            <a:endParaRPr lang="fr-FR" sz="900" dirty="0">
              <a:latin typeface="+mj-lt"/>
            </a:endParaRPr>
          </a:p>
          <a:p>
            <a:pPr marL="285750" indent="-285750">
              <a:buFont typeface="Courier New" panose="02070309020205020404" pitchFamily="49" charset="0"/>
              <a:buChar char="o"/>
            </a:pPr>
            <a:r>
              <a:rPr lang="fr-FR" sz="1400" dirty="0">
                <a:latin typeface="+mj-lt"/>
              </a:rPr>
              <a:t>Nettoyer le jeu de données &amp; en faire une analyse exploratoire</a:t>
            </a:r>
          </a:p>
          <a:p>
            <a:pPr marL="285750" indent="-285750">
              <a:buFont typeface="Courier New" panose="02070309020205020404" pitchFamily="49" charset="0"/>
              <a:buChar char="o"/>
            </a:pPr>
            <a:r>
              <a:rPr lang="fr-FR" sz="1400" dirty="0">
                <a:latin typeface="+mj-lt"/>
              </a:rPr>
              <a:t>Tester des modèles de prédiction pour la consommation et émissions de CO2 de nouveaux bâtiments </a:t>
            </a:r>
          </a:p>
          <a:p>
            <a:pPr marL="285750" indent="-285750">
              <a:buFont typeface="Courier New" panose="02070309020205020404" pitchFamily="49" charset="0"/>
              <a:buChar char="o"/>
            </a:pPr>
            <a:r>
              <a:rPr lang="fr-FR" sz="1400" dirty="0">
                <a:latin typeface="+mj-lt"/>
              </a:rPr>
              <a:t>Analyser l’intérêt du KPI ‘</a:t>
            </a:r>
            <a:r>
              <a:rPr lang="fr-FR" sz="1400" dirty="0" err="1">
                <a:latin typeface="+mj-lt"/>
              </a:rPr>
              <a:t>EnergyStarScore</a:t>
            </a:r>
            <a:r>
              <a:rPr lang="fr-FR" sz="1400" dirty="0">
                <a:latin typeface="+mj-lt"/>
              </a:rPr>
              <a:t>’ dans nos modélisations pour les émissions de CO2</a:t>
            </a:r>
          </a:p>
        </p:txBody>
      </p:sp>
      <p:sp>
        <p:nvSpPr>
          <p:cNvPr id="6" name="ZoneTexte 5">
            <a:extLst>
              <a:ext uri="{FF2B5EF4-FFF2-40B4-BE49-F238E27FC236}">
                <a16:creationId xmlns:a16="http://schemas.microsoft.com/office/drawing/2014/main" id="{0F89A484-7886-2F74-222E-062967794140}"/>
              </a:ext>
            </a:extLst>
          </p:cNvPr>
          <p:cNvSpPr txBox="1"/>
          <p:nvPr/>
        </p:nvSpPr>
        <p:spPr>
          <a:xfrm>
            <a:off x="598966" y="1631695"/>
            <a:ext cx="10994065" cy="584775"/>
          </a:xfrm>
          <a:prstGeom prst="rect">
            <a:avLst/>
          </a:prstGeom>
          <a:noFill/>
        </p:spPr>
        <p:txBody>
          <a:bodyPr wrap="square">
            <a:spAutoFit/>
          </a:bodyPr>
          <a:lstStyle/>
          <a:p>
            <a:r>
              <a:rPr lang="fr-FR" sz="1600" dirty="0"/>
              <a:t>Dans un contexte mondial de changement climatique, la ville de Seattle, souhaite mettre en place une politique de réduction de consommation d’énergie et d’émissions de CO2, pour atteindre son objectif de ville neutre en 2050.</a:t>
            </a:r>
          </a:p>
        </p:txBody>
      </p:sp>
      <p:sp>
        <p:nvSpPr>
          <p:cNvPr id="11" name="ZoneTexte 10">
            <a:extLst>
              <a:ext uri="{FF2B5EF4-FFF2-40B4-BE49-F238E27FC236}">
                <a16:creationId xmlns:a16="http://schemas.microsoft.com/office/drawing/2014/main" id="{B55656E6-DA35-0640-5A0A-AF497244C874}"/>
              </a:ext>
            </a:extLst>
          </p:cNvPr>
          <p:cNvSpPr txBox="1"/>
          <p:nvPr/>
        </p:nvSpPr>
        <p:spPr>
          <a:xfrm>
            <a:off x="598966" y="2260036"/>
            <a:ext cx="5020342" cy="307777"/>
          </a:xfrm>
          <a:prstGeom prst="rect">
            <a:avLst/>
          </a:prstGeom>
          <a:noFill/>
        </p:spPr>
        <p:txBody>
          <a:bodyPr wrap="square">
            <a:spAutoFit/>
          </a:bodyPr>
          <a:lstStyle/>
          <a:p>
            <a:r>
              <a:rPr lang="fr-FR" sz="1400" i="1" dirty="0"/>
              <a:t>« Si on ne peut pas le mesurer, on ne peut l’améliorer » : Lord Kelvin</a:t>
            </a:r>
          </a:p>
        </p:txBody>
      </p:sp>
      <p:sp>
        <p:nvSpPr>
          <p:cNvPr id="14" name="ZoneTexte 13">
            <a:extLst>
              <a:ext uri="{FF2B5EF4-FFF2-40B4-BE49-F238E27FC236}">
                <a16:creationId xmlns:a16="http://schemas.microsoft.com/office/drawing/2014/main" id="{A20ACEE2-5CD3-3397-2096-219186BE98FE}"/>
              </a:ext>
            </a:extLst>
          </p:cNvPr>
          <p:cNvSpPr txBox="1"/>
          <p:nvPr/>
        </p:nvSpPr>
        <p:spPr>
          <a:xfrm>
            <a:off x="598966" y="2736949"/>
            <a:ext cx="6530164" cy="584775"/>
          </a:xfrm>
          <a:prstGeom prst="rect">
            <a:avLst/>
          </a:prstGeom>
          <a:noFill/>
        </p:spPr>
        <p:txBody>
          <a:bodyPr wrap="square">
            <a:spAutoFit/>
          </a:bodyPr>
          <a:lstStyle/>
          <a:p>
            <a:r>
              <a:rPr lang="fr-FR" sz="1600" dirty="0"/>
              <a:t>Cependant, le processus de relevé des consommations et des émissions s’avère à la longue</a:t>
            </a:r>
            <a:r>
              <a:rPr lang="fr-FR" sz="1600" b="1" dirty="0"/>
              <a:t>, coûteux </a:t>
            </a:r>
            <a:r>
              <a:rPr lang="fr-FR" sz="1600" dirty="0"/>
              <a:t>et</a:t>
            </a:r>
            <a:r>
              <a:rPr lang="fr-FR" sz="1600" b="1" dirty="0"/>
              <a:t> fastidieux</a:t>
            </a:r>
            <a:r>
              <a:rPr lang="fr-FR" sz="1600" dirty="0"/>
              <a:t>.</a:t>
            </a:r>
          </a:p>
        </p:txBody>
      </p:sp>
      <p:pic>
        <p:nvPicPr>
          <p:cNvPr id="7" name="Image 6">
            <a:extLst>
              <a:ext uri="{FF2B5EF4-FFF2-40B4-BE49-F238E27FC236}">
                <a16:creationId xmlns:a16="http://schemas.microsoft.com/office/drawing/2014/main" id="{6EB3F47F-C46D-B2D6-195D-07B1084566D3}"/>
              </a:ext>
            </a:extLst>
          </p:cNvPr>
          <p:cNvPicPr>
            <a:picLocks noChangeAspect="1"/>
          </p:cNvPicPr>
          <p:nvPr/>
        </p:nvPicPr>
        <p:blipFill>
          <a:blip r:embed="rId3"/>
          <a:stretch>
            <a:fillRect/>
          </a:stretch>
        </p:blipFill>
        <p:spPr>
          <a:xfrm>
            <a:off x="8029816" y="2283563"/>
            <a:ext cx="3421004" cy="4005694"/>
          </a:xfrm>
          <a:prstGeom prst="rect">
            <a:avLst/>
          </a:prstGeom>
          <a:ln w="6350">
            <a:solidFill>
              <a:schemeClr val="tx1"/>
            </a:solidFill>
          </a:ln>
        </p:spPr>
      </p:pic>
    </p:spTree>
    <p:extLst>
      <p:ext uri="{BB962C8B-B14F-4D97-AF65-F5344CB8AC3E}">
        <p14:creationId xmlns:p14="http://schemas.microsoft.com/office/powerpoint/2010/main" val="373166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017F268-1420-8526-64DD-650724B2DF04}"/>
              </a:ext>
            </a:extLst>
          </p:cNvPr>
          <p:cNvSpPr>
            <a:spLocks noGrp="1"/>
          </p:cNvSpPr>
          <p:nvPr>
            <p:ph type="dt" sz="half" idx="10"/>
          </p:nvPr>
        </p:nvSpPr>
        <p:spPr/>
        <p:txBody>
          <a:bodyPr/>
          <a:lstStyle/>
          <a:p>
            <a:pPr rtl="0"/>
            <a:fld id="{2D2D8CB4-2810-4526-B3D3-95AEA67C0898}" type="datetime1">
              <a:rPr lang="fr-FR" noProof="0" smtClean="0"/>
              <a:t>23/04/2024</a:t>
            </a:fld>
            <a:endParaRPr lang="fr-FR" noProof="0"/>
          </a:p>
        </p:txBody>
      </p:sp>
      <p:sp>
        <p:nvSpPr>
          <p:cNvPr id="3" name="Espace réservé du pied de page 2">
            <a:extLst>
              <a:ext uri="{FF2B5EF4-FFF2-40B4-BE49-F238E27FC236}">
                <a16:creationId xmlns:a16="http://schemas.microsoft.com/office/drawing/2014/main" id="{BA4F8EF3-92FF-BE76-4C5B-7C701E044A2D}"/>
              </a:ext>
            </a:extLst>
          </p:cNvPr>
          <p:cNvSpPr>
            <a:spLocks noGrp="1"/>
          </p:cNvSpPr>
          <p:nvPr>
            <p:ph type="ftr" sz="quarter" idx="11"/>
          </p:nvPr>
        </p:nvSpPr>
        <p:spPr/>
        <p:txBody>
          <a:bodyPr/>
          <a:lstStyle/>
          <a:p>
            <a:pPr rtl="0"/>
            <a:r>
              <a:rPr lang="fr-FR" noProof="0"/>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100F3A0C-EE78-F988-A2D0-348A71DD553A}"/>
              </a:ext>
            </a:extLst>
          </p:cNvPr>
          <p:cNvSpPr>
            <a:spLocks noGrp="1"/>
          </p:cNvSpPr>
          <p:nvPr>
            <p:ph type="sldNum" sz="quarter" idx="12"/>
          </p:nvPr>
        </p:nvSpPr>
        <p:spPr/>
        <p:txBody>
          <a:bodyPr/>
          <a:lstStyle/>
          <a:p>
            <a:pPr rtl="0"/>
            <a:fld id="{31FEFF75-79D2-EE46-877B-299D1510E681}" type="slidenum">
              <a:rPr lang="fr-FR" noProof="0" smtClean="0"/>
              <a:t>5</a:t>
            </a:fld>
            <a:endParaRPr lang="fr-FR" noProof="0"/>
          </a:p>
        </p:txBody>
      </p:sp>
      <p:sp>
        <p:nvSpPr>
          <p:cNvPr id="7" name="Espace réservé de la date 1">
            <a:extLst>
              <a:ext uri="{FF2B5EF4-FFF2-40B4-BE49-F238E27FC236}">
                <a16:creationId xmlns:a16="http://schemas.microsoft.com/office/drawing/2014/main" id="{7D6B93D0-4C3C-5F95-73A4-3BDD71F2FACB}"/>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F41F0B-0628-4AFB-9D92-57F32C06EE3E}" type="datetime1">
              <a:rPr lang="fr-FR" smtClean="0"/>
              <a:pPr/>
              <a:t>23/04/2024</a:t>
            </a:fld>
            <a:endParaRPr lang="fr-FR" dirty="0"/>
          </a:p>
        </p:txBody>
      </p:sp>
      <p:sp>
        <p:nvSpPr>
          <p:cNvPr id="9" name="Espace réservé du numéro de diapositive 3">
            <a:extLst>
              <a:ext uri="{FF2B5EF4-FFF2-40B4-BE49-F238E27FC236}">
                <a16:creationId xmlns:a16="http://schemas.microsoft.com/office/drawing/2014/main" id="{2C3ECD0D-1D0C-75CC-D50E-8654B03B3224}"/>
              </a:ext>
            </a:extLst>
          </p:cNvPr>
          <p:cNvSpPr txBox="1">
            <a:spLocks/>
          </p:cNvSpPr>
          <p:nvPr/>
        </p:nvSpPr>
        <p:spPr>
          <a:xfrm>
            <a:off x="8610600" y="6356350"/>
            <a:ext cx="2743200" cy="365125"/>
          </a:xfrm>
          <a:prstGeom prst="rect">
            <a:avLst/>
          </a:prstGeom>
        </p:spPr>
        <p:txBody>
          <a:bodyPr vert="horz" lIns="91440" tIns="45720" rIns="91440" bIns="45720" rtlCol="0" anchor="ctr"/>
          <a:lstStyle>
            <a:defPPr rtl="0">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FEFF75-79D2-EE46-877B-299D1510E681}" type="slidenum">
              <a:rPr lang="fr-FR" smtClean="0"/>
              <a:pPr/>
              <a:t>5</a:t>
            </a:fld>
            <a:endParaRPr lang="fr-FR"/>
          </a:p>
        </p:txBody>
      </p:sp>
      <p:sp>
        <p:nvSpPr>
          <p:cNvPr id="10" name="Titre 20">
            <a:extLst>
              <a:ext uri="{FF2B5EF4-FFF2-40B4-BE49-F238E27FC236}">
                <a16:creationId xmlns:a16="http://schemas.microsoft.com/office/drawing/2014/main" id="{1729C6A1-97C8-EDE7-D836-BB3AB5344E17}"/>
              </a:ext>
            </a:extLst>
          </p:cNvPr>
          <p:cNvSpPr txBox="1">
            <a:spLocks/>
          </p:cNvSpPr>
          <p:nvPr/>
        </p:nvSpPr>
        <p:spPr>
          <a:xfrm>
            <a:off x="2058396" y="1043171"/>
            <a:ext cx="10414958" cy="368342"/>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800" b="0" i="0" kern="1200" cap="all" baseline="0">
                <a:solidFill>
                  <a:schemeClr val="accent4">
                    <a:lumMod val="75000"/>
                  </a:schemeClr>
                </a:solidFill>
                <a:latin typeface="Sagona ExtraLight" panose="02020303050505020204" pitchFamily="18" charset="0"/>
                <a:ea typeface="+mj-ea"/>
                <a:cs typeface="+mj-cs"/>
              </a:defRPr>
            </a:lvl1pPr>
          </a:lstStyle>
          <a:p>
            <a:r>
              <a:rPr lang="fr-FR" sz="1500">
                <a:latin typeface="+mj-lt"/>
              </a:rPr>
              <a:t>b. </a:t>
            </a:r>
            <a:r>
              <a:rPr lang="fr-FR" sz="1500" dirty="0">
                <a:latin typeface="+mj-lt"/>
              </a:rPr>
              <a:t>Description du fichier brut &amp; interprétation de la problématique métier</a:t>
            </a:r>
          </a:p>
        </p:txBody>
      </p:sp>
      <p:sp>
        <p:nvSpPr>
          <p:cNvPr id="5" name="ZoneTexte 4">
            <a:extLst>
              <a:ext uri="{FF2B5EF4-FFF2-40B4-BE49-F238E27FC236}">
                <a16:creationId xmlns:a16="http://schemas.microsoft.com/office/drawing/2014/main" id="{65205115-366E-B471-6499-41DD2306F3D5}"/>
              </a:ext>
            </a:extLst>
          </p:cNvPr>
          <p:cNvSpPr txBox="1"/>
          <p:nvPr/>
        </p:nvSpPr>
        <p:spPr>
          <a:xfrm>
            <a:off x="593651" y="1743988"/>
            <a:ext cx="5328684" cy="1384995"/>
          </a:xfrm>
          <a:prstGeom prst="rect">
            <a:avLst/>
          </a:prstGeom>
          <a:noFill/>
        </p:spPr>
        <p:txBody>
          <a:bodyPr wrap="square" rtlCol="0">
            <a:spAutoFit/>
          </a:bodyPr>
          <a:lstStyle/>
          <a:p>
            <a:r>
              <a:rPr lang="fr-FR" sz="1400" b="1" dirty="0"/>
              <a:t>Données à disposition </a:t>
            </a:r>
            <a:r>
              <a:rPr lang="fr-FR" sz="1400" dirty="0"/>
              <a:t>:</a:t>
            </a:r>
          </a:p>
          <a:p>
            <a:endParaRPr lang="fr-FR" sz="1400" dirty="0"/>
          </a:p>
          <a:p>
            <a:pPr marL="285750" indent="-285750">
              <a:buFontTx/>
              <a:buChar char="-"/>
            </a:pPr>
            <a:r>
              <a:rPr lang="fr-FR" sz="1400" dirty="0"/>
              <a:t>Fichier CSV : « </a:t>
            </a:r>
            <a:r>
              <a:rPr lang="en-US" sz="1400" dirty="0"/>
              <a:t>2016_Building_Energy_Benchmarking.csv</a:t>
            </a:r>
            <a:r>
              <a:rPr lang="fr-FR" sz="1400" b="1" dirty="0"/>
              <a:t> </a:t>
            </a:r>
            <a:r>
              <a:rPr lang="fr-FR" sz="1400" dirty="0"/>
              <a:t>»</a:t>
            </a:r>
            <a:endParaRPr lang="en-US" sz="1400" dirty="0"/>
          </a:p>
          <a:p>
            <a:pPr marL="285750" indent="-285750">
              <a:buFontTx/>
              <a:buChar char="-"/>
            </a:pPr>
            <a:r>
              <a:rPr lang="en-US" sz="1400" b="1" dirty="0"/>
              <a:t>3376</a:t>
            </a:r>
            <a:r>
              <a:rPr lang="en-US" sz="1400" dirty="0"/>
              <a:t> </a:t>
            </a:r>
            <a:r>
              <a:rPr lang="en-US" sz="1400" dirty="0" err="1"/>
              <a:t>lignes</a:t>
            </a:r>
            <a:endParaRPr lang="en-US" sz="1400" dirty="0"/>
          </a:p>
          <a:p>
            <a:pPr marL="285750" indent="-285750">
              <a:buFontTx/>
              <a:buChar char="-"/>
            </a:pPr>
            <a:r>
              <a:rPr lang="en-US" sz="1400" b="1" dirty="0"/>
              <a:t>46</a:t>
            </a:r>
            <a:r>
              <a:rPr lang="en-US" sz="1400" dirty="0"/>
              <a:t> </a:t>
            </a:r>
            <a:r>
              <a:rPr lang="en-US" sz="1400" dirty="0" err="1"/>
              <a:t>colonnes</a:t>
            </a:r>
            <a:r>
              <a:rPr lang="en-US" sz="1400" dirty="0"/>
              <a:t> </a:t>
            </a:r>
          </a:p>
          <a:p>
            <a:pPr marL="285750" indent="-285750">
              <a:buFontTx/>
              <a:buChar char="-"/>
            </a:pPr>
            <a:r>
              <a:rPr lang="en-US" sz="1400" dirty="0" err="1"/>
              <a:t>Taux</a:t>
            </a:r>
            <a:r>
              <a:rPr lang="en-US" sz="1400" dirty="0"/>
              <a:t> de </a:t>
            </a:r>
            <a:r>
              <a:rPr lang="en-US" sz="1400" dirty="0" err="1"/>
              <a:t>remplissage</a:t>
            </a:r>
            <a:r>
              <a:rPr lang="en-US" sz="1400" dirty="0"/>
              <a:t> de </a:t>
            </a:r>
            <a:r>
              <a:rPr lang="en-US" sz="1400" b="1" dirty="0"/>
              <a:t>89,19%</a:t>
            </a:r>
            <a:endParaRPr lang="fr-FR" sz="1400" b="1" dirty="0"/>
          </a:p>
        </p:txBody>
      </p:sp>
      <p:sp>
        <p:nvSpPr>
          <p:cNvPr id="6" name="ZoneTexte 5">
            <a:extLst>
              <a:ext uri="{FF2B5EF4-FFF2-40B4-BE49-F238E27FC236}">
                <a16:creationId xmlns:a16="http://schemas.microsoft.com/office/drawing/2014/main" id="{5C2D4CD0-BEBB-0629-2E51-A25C68CC5706}"/>
              </a:ext>
            </a:extLst>
          </p:cNvPr>
          <p:cNvSpPr txBox="1"/>
          <p:nvPr/>
        </p:nvSpPr>
        <p:spPr>
          <a:xfrm>
            <a:off x="593651" y="3403838"/>
            <a:ext cx="5259572" cy="2677656"/>
          </a:xfrm>
          <a:prstGeom prst="rect">
            <a:avLst/>
          </a:prstGeom>
          <a:noFill/>
        </p:spPr>
        <p:txBody>
          <a:bodyPr wrap="square" rtlCol="0">
            <a:spAutoFit/>
          </a:bodyPr>
          <a:lstStyle/>
          <a:p>
            <a:r>
              <a:rPr lang="fr-FR" sz="1400" b="1" dirty="0"/>
              <a:t>Quelles sont les informations représentées ? </a:t>
            </a:r>
          </a:p>
          <a:p>
            <a:endParaRPr lang="fr-FR" sz="1400" b="1" dirty="0"/>
          </a:p>
          <a:p>
            <a:pPr marL="285750" indent="-285750">
              <a:buFontTx/>
              <a:buChar char="-"/>
            </a:pPr>
            <a:r>
              <a:rPr lang="fr-FR" sz="1400" dirty="0"/>
              <a:t>Informations générales sur les bâtiments (localisation, quartier, nom du bâtiments) </a:t>
            </a:r>
          </a:p>
          <a:p>
            <a:pPr marL="285750" indent="-285750">
              <a:buFontTx/>
              <a:buChar char="-"/>
            </a:pPr>
            <a:r>
              <a:rPr lang="fr-FR" sz="1400" dirty="0"/>
              <a:t>La structure et architectures des bâtiments</a:t>
            </a:r>
          </a:p>
          <a:p>
            <a:pPr marL="285750" indent="-285750">
              <a:buFontTx/>
              <a:buChar char="-"/>
            </a:pPr>
            <a:r>
              <a:rPr lang="fr-FR" sz="1400" dirty="0"/>
              <a:t>Les consommations et source d’énergie</a:t>
            </a:r>
          </a:p>
          <a:p>
            <a:pPr marL="285750" indent="-285750">
              <a:buFontTx/>
              <a:buChar char="-"/>
            </a:pPr>
            <a:r>
              <a:rPr lang="fr-FR" sz="1400" dirty="0"/>
              <a:t>Les émissions en CO2</a:t>
            </a:r>
          </a:p>
          <a:p>
            <a:pPr marL="285750" indent="-285750">
              <a:buFontTx/>
              <a:buChar char="-"/>
            </a:pPr>
            <a:r>
              <a:rPr lang="fr-FR" sz="1400" dirty="0"/>
              <a:t>Les intensités qui sont la conjonction de la consommation et la surface du bâtiment</a:t>
            </a:r>
          </a:p>
          <a:p>
            <a:pPr marL="285750" indent="-285750">
              <a:buFontTx/>
              <a:buChar char="-"/>
            </a:pPr>
            <a:r>
              <a:rPr lang="fr-FR" sz="1400" dirty="0"/>
              <a:t>Les types d’utilisations associées à la surface allouée</a:t>
            </a:r>
          </a:p>
          <a:p>
            <a:pPr marL="285750" indent="-285750">
              <a:buFontTx/>
              <a:buChar char="-"/>
            </a:pPr>
            <a:r>
              <a:rPr lang="fr-FR" sz="1400" dirty="0"/>
              <a:t>Des informations annexes</a:t>
            </a:r>
          </a:p>
          <a:p>
            <a:pPr marL="285750" indent="-285750">
              <a:buFontTx/>
              <a:buChar char="-"/>
            </a:pPr>
            <a:endParaRPr lang="fr-FR" sz="1400" dirty="0"/>
          </a:p>
        </p:txBody>
      </p:sp>
      <p:sp>
        <p:nvSpPr>
          <p:cNvPr id="8" name="ZoneTexte 7">
            <a:extLst>
              <a:ext uri="{FF2B5EF4-FFF2-40B4-BE49-F238E27FC236}">
                <a16:creationId xmlns:a16="http://schemas.microsoft.com/office/drawing/2014/main" id="{A25594B4-3BAD-D26B-4DDE-15272C5EA4C5}"/>
              </a:ext>
            </a:extLst>
          </p:cNvPr>
          <p:cNvSpPr txBox="1"/>
          <p:nvPr/>
        </p:nvSpPr>
        <p:spPr>
          <a:xfrm>
            <a:off x="5922335" y="1743988"/>
            <a:ext cx="5328684" cy="307777"/>
          </a:xfrm>
          <a:prstGeom prst="rect">
            <a:avLst/>
          </a:prstGeom>
          <a:noFill/>
        </p:spPr>
        <p:txBody>
          <a:bodyPr wrap="square" rtlCol="0">
            <a:spAutoFit/>
          </a:bodyPr>
          <a:lstStyle/>
          <a:p>
            <a:r>
              <a:rPr lang="fr-FR" sz="1400" b="1" dirty="0"/>
              <a:t>Interprétation de la problématique métier </a:t>
            </a:r>
            <a:r>
              <a:rPr lang="fr-FR" sz="1400" dirty="0"/>
              <a:t>:</a:t>
            </a:r>
          </a:p>
        </p:txBody>
      </p:sp>
      <p:grpSp>
        <p:nvGrpSpPr>
          <p:cNvPr id="19" name="Groupe 18">
            <a:extLst>
              <a:ext uri="{FF2B5EF4-FFF2-40B4-BE49-F238E27FC236}">
                <a16:creationId xmlns:a16="http://schemas.microsoft.com/office/drawing/2014/main" id="{16826CD3-99FB-F281-2299-38B056C43DF8}"/>
              </a:ext>
            </a:extLst>
          </p:cNvPr>
          <p:cNvGrpSpPr/>
          <p:nvPr/>
        </p:nvGrpSpPr>
        <p:grpSpPr>
          <a:xfrm>
            <a:off x="6313447" y="2533616"/>
            <a:ext cx="4903348" cy="3584413"/>
            <a:chOff x="6313447" y="2648657"/>
            <a:chExt cx="4441841" cy="3377882"/>
          </a:xfrm>
        </p:grpSpPr>
        <p:sp>
          <p:nvSpPr>
            <p:cNvPr id="20" name="Forme libre : forme 19">
              <a:extLst>
                <a:ext uri="{FF2B5EF4-FFF2-40B4-BE49-F238E27FC236}">
                  <a16:creationId xmlns:a16="http://schemas.microsoft.com/office/drawing/2014/main" id="{693095D0-09EA-A81F-AA86-655C4AFD6498}"/>
                </a:ext>
              </a:extLst>
            </p:cNvPr>
            <p:cNvSpPr/>
            <p:nvPr/>
          </p:nvSpPr>
          <p:spPr>
            <a:xfrm>
              <a:off x="6407356" y="3237659"/>
              <a:ext cx="1652813" cy="544677"/>
            </a:xfrm>
            <a:custGeom>
              <a:avLst/>
              <a:gdLst>
                <a:gd name="connsiteX0" fmla="*/ 0 w 1652813"/>
                <a:gd name="connsiteY0" fmla="*/ 0 h 544677"/>
                <a:gd name="connsiteX1" fmla="*/ 1652813 w 1652813"/>
                <a:gd name="connsiteY1" fmla="*/ 0 h 544677"/>
                <a:gd name="connsiteX2" fmla="*/ 1652813 w 1652813"/>
                <a:gd name="connsiteY2" fmla="*/ 544677 h 544677"/>
                <a:gd name="connsiteX3" fmla="*/ 0 w 1652813"/>
                <a:gd name="connsiteY3" fmla="*/ 544677 h 544677"/>
                <a:gd name="connsiteX4" fmla="*/ 0 w 1652813"/>
                <a:gd name="connsiteY4" fmla="*/ 0 h 544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813" h="544677">
                  <a:moveTo>
                    <a:pt x="0" y="0"/>
                  </a:moveTo>
                  <a:lnTo>
                    <a:pt x="1652813" y="0"/>
                  </a:lnTo>
                  <a:lnTo>
                    <a:pt x="1652813" y="544677"/>
                  </a:lnTo>
                  <a:lnTo>
                    <a:pt x="0" y="544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fr-FR" sz="2500" kern="1200" dirty="0"/>
                <a:t>Features (X)</a:t>
              </a:r>
            </a:p>
          </p:txBody>
        </p:sp>
        <p:sp>
          <p:nvSpPr>
            <p:cNvPr id="21" name="Forme libre : forme 20">
              <a:extLst>
                <a:ext uri="{FF2B5EF4-FFF2-40B4-BE49-F238E27FC236}">
                  <a16:creationId xmlns:a16="http://schemas.microsoft.com/office/drawing/2014/main" id="{F4994841-7E80-59C7-3C45-D25F8D732F49}"/>
                </a:ext>
              </a:extLst>
            </p:cNvPr>
            <p:cNvSpPr/>
            <p:nvPr/>
          </p:nvSpPr>
          <p:spPr>
            <a:xfrm>
              <a:off x="6423885" y="4651847"/>
              <a:ext cx="1652813" cy="1374692"/>
            </a:xfrm>
            <a:custGeom>
              <a:avLst/>
              <a:gdLst>
                <a:gd name="connsiteX0" fmla="*/ 0 w 1652813"/>
                <a:gd name="connsiteY0" fmla="*/ 0 h 1020459"/>
                <a:gd name="connsiteX1" fmla="*/ 1652813 w 1652813"/>
                <a:gd name="connsiteY1" fmla="*/ 0 h 1020459"/>
                <a:gd name="connsiteX2" fmla="*/ 1652813 w 1652813"/>
                <a:gd name="connsiteY2" fmla="*/ 1020459 h 1020459"/>
                <a:gd name="connsiteX3" fmla="*/ 0 w 1652813"/>
                <a:gd name="connsiteY3" fmla="*/ 1020459 h 1020459"/>
                <a:gd name="connsiteX4" fmla="*/ 0 w 1652813"/>
                <a:gd name="connsiteY4" fmla="*/ 0 h 102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813" h="1020459">
                  <a:moveTo>
                    <a:pt x="0" y="0"/>
                  </a:moveTo>
                  <a:lnTo>
                    <a:pt x="1652813" y="0"/>
                  </a:lnTo>
                  <a:lnTo>
                    <a:pt x="1652813" y="1020459"/>
                  </a:lnTo>
                  <a:lnTo>
                    <a:pt x="0" y="1020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171450" lvl="0" indent="-171450" algn="l" defTabSz="533400">
                <a:lnSpc>
                  <a:spcPct val="90000"/>
                </a:lnSpc>
                <a:spcBef>
                  <a:spcPct val="0"/>
                </a:spcBef>
                <a:spcAft>
                  <a:spcPct val="35000"/>
                </a:spcAft>
                <a:buFont typeface="Wingdings" panose="05000000000000000000" pitchFamily="2" charset="2"/>
                <a:buChar char="Ø"/>
              </a:pPr>
              <a:r>
                <a:rPr lang="fr-FR" sz="1200" kern="1200" dirty="0"/>
                <a:t>Les données structurelles et architecturales des bâtiments</a:t>
              </a:r>
            </a:p>
            <a:p>
              <a:pPr marL="171450" lvl="0" indent="-171450" algn="l" defTabSz="533400">
                <a:lnSpc>
                  <a:spcPct val="90000"/>
                </a:lnSpc>
                <a:spcBef>
                  <a:spcPct val="0"/>
                </a:spcBef>
                <a:spcAft>
                  <a:spcPct val="35000"/>
                </a:spcAft>
                <a:buFont typeface="Wingdings" panose="05000000000000000000" pitchFamily="2" charset="2"/>
                <a:buChar char="Ø"/>
              </a:pPr>
              <a:r>
                <a:rPr lang="fr-FR" sz="1200" kern="1200" dirty="0"/>
                <a:t>Les types d’usage des surfaces allouées</a:t>
              </a:r>
            </a:p>
            <a:p>
              <a:pPr marL="171450" lvl="0" indent="-171450" algn="l" defTabSz="533400">
                <a:lnSpc>
                  <a:spcPct val="90000"/>
                </a:lnSpc>
                <a:spcBef>
                  <a:spcPct val="0"/>
                </a:spcBef>
                <a:spcAft>
                  <a:spcPct val="35000"/>
                </a:spcAft>
                <a:buFont typeface="Wingdings" panose="05000000000000000000" pitchFamily="2" charset="2"/>
                <a:buChar char="Ø"/>
              </a:pPr>
              <a:r>
                <a:rPr lang="fr-FR" sz="1200" dirty="0"/>
                <a:t>Variables créées</a:t>
              </a:r>
              <a:r>
                <a:rPr lang="fr-FR" sz="1200" kern="1200" dirty="0"/>
                <a:t> lors du feature engineering</a:t>
              </a:r>
            </a:p>
            <a:p>
              <a:pPr marL="171450" lvl="0" indent="-171450" algn="l" defTabSz="533400">
                <a:lnSpc>
                  <a:spcPct val="90000"/>
                </a:lnSpc>
                <a:spcBef>
                  <a:spcPct val="0"/>
                </a:spcBef>
                <a:spcAft>
                  <a:spcPct val="35000"/>
                </a:spcAft>
                <a:buFont typeface="Wingdings" panose="05000000000000000000" pitchFamily="2" charset="2"/>
                <a:buChar char="Ø"/>
              </a:pPr>
              <a:endParaRPr lang="fr-FR" sz="1200" kern="1200" dirty="0"/>
            </a:p>
          </p:txBody>
        </p:sp>
        <p:sp>
          <p:nvSpPr>
            <p:cNvPr id="22" name="Ellipse 21">
              <a:extLst>
                <a:ext uri="{FF2B5EF4-FFF2-40B4-BE49-F238E27FC236}">
                  <a16:creationId xmlns:a16="http://schemas.microsoft.com/office/drawing/2014/main" id="{BEA64E5C-F63D-FBFC-744E-0FA553209E4F}"/>
                </a:ext>
              </a:extLst>
            </p:cNvPr>
            <p:cNvSpPr/>
            <p:nvPr/>
          </p:nvSpPr>
          <p:spPr>
            <a:xfrm>
              <a:off x="6405478" y="3072002"/>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23" name="Ellipse 22">
              <a:extLst>
                <a:ext uri="{FF2B5EF4-FFF2-40B4-BE49-F238E27FC236}">
                  <a16:creationId xmlns:a16="http://schemas.microsoft.com/office/drawing/2014/main" id="{C8E5FD92-57DE-B60B-018E-055974C02D6A}"/>
                </a:ext>
              </a:extLst>
            </p:cNvPr>
            <p:cNvSpPr/>
            <p:nvPr/>
          </p:nvSpPr>
          <p:spPr>
            <a:xfrm>
              <a:off x="6497510" y="2887939"/>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24" name="Ellipse 23">
              <a:extLst>
                <a:ext uri="{FF2B5EF4-FFF2-40B4-BE49-F238E27FC236}">
                  <a16:creationId xmlns:a16="http://schemas.microsoft.com/office/drawing/2014/main" id="{D7DDEA3B-503B-4F7E-67E9-6ACF1F96D91A}"/>
                </a:ext>
              </a:extLst>
            </p:cNvPr>
            <p:cNvSpPr/>
            <p:nvPr/>
          </p:nvSpPr>
          <p:spPr>
            <a:xfrm>
              <a:off x="6718386" y="2924752"/>
              <a:ext cx="206601" cy="206601"/>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25" name="Ellipse 24">
              <a:extLst>
                <a:ext uri="{FF2B5EF4-FFF2-40B4-BE49-F238E27FC236}">
                  <a16:creationId xmlns:a16="http://schemas.microsoft.com/office/drawing/2014/main" id="{8D1D175B-835A-AD5E-5540-3EB5553BA6DB}"/>
                </a:ext>
              </a:extLst>
            </p:cNvPr>
            <p:cNvSpPr/>
            <p:nvPr/>
          </p:nvSpPr>
          <p:spPr>
            <a:xfrm>
              <a:off x="6902449" y="2722282"/>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26" name="Ellipse 25">
              <a:extLst>
                <a:ext uri="{FF2B5EF4-FFF2-40B4-BE49-F238E27FC236}">
                  <a16:creationId xmlns:a16="http://schemas.microsoft.com/office/drawing/2014/main" id="{EA0D37AE-0B30-9E73-1F71-03D2357C8176}"/>
                </a:ext>
              </a:extLst>
            </p:cNvPr>
            <p:cNvSpPr/>
            <p:nvPr/>
          </p:nvSpPr>
          <p:spPr>
            <a:xfrm>
              <a:off x="7141732" y="2648657"/>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27" name="Ellipse 26">
              <a:extLst>
                <a:ext uri="{FF2B5EF4-FFF2-40B4-BE49-F238E27FC236}">
                  <a16:creationId xmlns:a16="http://schemas.microsoft.com/office/drawing/2014/main" id="{DA63AF9F-1207-C2B7-111F-BCA84C7905FD}"/>
                </a:ext>
              </a:extLst>
            </p:cNvPr>
            <p:cNvSpPr/>
            <p:nvPr/>
          </p:nvSpPr>
          <p:spPr>
            <a:xfrm>
              <a:off x="7436233" y="2777501"/>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28" name="Ellipse 27">
              <a:extLst>
                <a:ext uri="{FF2B5EF4-FFF2-40B4-BE49-F238E27FC236}">
                  <a16:creationId xmlns:a16="http://schemas.microsoft.com/office/drawing/2014/main" id="{A74CDBD7-0869-74AB-414D-94B7BE0CCCEA}"/>
                </a:ext>
              </a:extLst>
            </p:cNvPr>
            <p:cNvSpPr/>
            <p:nvPr/>
          </p:nvSpPr>
          <p:spPr>
            <a:xfrm>
              <a:off x="7620296" y="2869533"/>
              <a:ext cx="206601" cy="206601"/>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29" name="Ellipse 28">
              <a:extLst>
                <a:ext uri="{FF2B5EF4-FFF2-40B4-BE49-F238E27FC236}">
                  <a16:creationId xmlns:a16="http://schemas.microsoft.com/office/drawing/2014/main" id="{796B35BA-3E63-B153-6898-2A6D3A63A1FD}"/>
                </a:ext>
              </a:extLst>
            </p:cNvPr>
            <p:cNvSpPr/>
            <p:nvPr/>
          </p:nvSpPr>
          <p:spPr>
            <a:xfrm>
              <a:off x="7877985" y="3072002"/>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0" name="Ellipse 29">
              <a:extLst>
                <a:ext uri="{FF2B5EF4-FFF2-40B4-BE49-F238E27FC236}">
                  <a16:creationId xmlns:a16="http://schemas.microsoft.com/office/drawing/2014/main" id="{A4B3CDBF-1D00-E0EE-96D8-C5FBD51E8E78}"/>
                </a:ext>
              </a:extLst>
            </p:cNvPr>
            <p:cNvSpPr/>
            <p:nvPr/>
          </p:nvSpPr>
          <p:spPr>
            <a:xfrm>
              <a:off x="7988423" y="3274472"/>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1" name="Ellipse 30">
              <a:extLst>
                <a:ext uri="{FF2B5EF4-FFF2-40B4-BE49-F238E27FC236}">
                  <a16:creationId xmlns:a16="http://schemas.microsoft.com/office/drawing/2014/main" id="{60881620-038B-AB46-D552-5C8442FBE818}"/>
                </a:ext>
              </a:extLst>
            </p:cNvPr>
            <p:cNvSpPr/>
            <p:nvPr/>
          </p:nvSpPr>
          <p:spPr>
            <a:xfrm>
              <a:off x="7031294" y="2887939"/>
              <a:ext cx="338075" cy="33807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2" name="Ellipse 31">
              <a:extLst>
                <a:ext uri="{FF2B5EF4-FFF2-40B4-BE49-F238E27FC236}">
                  <a16:creationId xmlns:a16="http://schemas.microsoft.com/office/drawing/2014/main" id="{13F80ABE-F35C-7812-22C1-958795DBA2F6}"/>
                </a:ext>
              </a:extLst>
            </p:cNvPr>
            <p:cNvSpPr/>
            <p:nvPr/>
          </p:nvSpPr>
          <p:spPr>
            <a:xfrm>
              <a:off x="6313447" y="3587380"/>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3" name="Ellipse 32">
              <a:extLst>
                <a:ext uri="{FF2B5EF4-FFF2-40B4-BE49-F238E27FC236}">
                  <a16:creationId xmlns:a16="http://schemas.microsoft.com/office/drawing/2014/main" id="{1CC6D982-E7AB-804A-1FE1-65B9CF77F6F5}"/>
                </a:ext>
              </a:extLst>
            </p:cNvPr>
            <p:cNvSpPr/>
            <p:nvPr/>
          </p:nvSpPr>
          <p:spPr>
            <a:xfrm>
              <a:off x="6423885" y="3753037"/>
              <a:ext cx="206601" cy="206601"/>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4" name="Ellipse 33">
              <a:extLst>
                <a:ext uri="{FF2B5EF4-FFF2-40B4-BE49-F238E27FC236}">
                  <a16:creationId xmlns:a16="http://schemas.microsoft.com/office/drawing/2014/main" id="{9A29F049-0CC1-5FDD-D64D-8B2E72BE9F0E}"/>
                </a:ext>
              </a:extLst>
            </p:cNvPr>
            <p:cNvSpPr/>
            <p:nvPr/>
          </p:nvSpPr>
          <p:spPr>
            <a:xfrm>
              <a:off x="6699980" y="3900287"/>
              <a:ext cx="300511" cy="300511"/>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5" name="Ellipse 34">
              <a:extLst>
                <a:ext uri="{FF2B5EF4-FFF2-40B4-BE49-F238E27FC236}">
                  <a16:creationId xmlns:a16="http://schemas.microsoft.com/office/drawing/2014/main" id="{A6F4AD03-2EED-73B7-D471-D084F8213F6E}"/>
                </a:ext>
              </a:extLst>
            </p:cNvPr>
            <p:cNvSpPr/>
            <p:nvPr/>
          </p:nvSpPr>
          <p:spPr>
            <a:xfrm>
              <a:off x="7086513" y="4139570"/>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6" name="Ellipse 35">
              <a:extLst>
                <a:ext uri="{FF2B5EF4-FFF2-40B4-BE49-F238E27FC236}">
                  <a16:creationId xmlns:a16="http://schemas.microsoft.com/office/drawing/2014/main" id="{ACA6997B-83D1-83DB-8117-F3FE6DAF4FB4}"/>
                </a:ext>
              </a:extLst>
            </p:cNvPr>
            <p:cNvSpPr/>
            <p:nvPr/>
          </p:nvSpPr>
          <p:spPr>
            <a:xfrm>
              <a:off x="7160138" y="3900287"/>
              <a:ext cx="206601" cy="206601"/>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7" name="Ellipse 36">
              <a:extLst>
                <a:ext uri="{FF2B5EF4-FFF2-40B4-BE49-F238E27FC236}">
                  <a16:creationId xmlns:a16="http://schemas.microsoft.com/office/drawing/2014/main" id="{E5F0B51E-366C-48D0-D61E-8C957C97421F}"/>
                </a:ext>
              </a:extLst>
            </p:cNvPr>
            <p:cNvSpPr/>
            <p:nvPr/>
          </p:nvSpPr>
          <p:spPr>
            <a:xfrm>
              <a:off x="7344201" y="4157976"/>
              <a:ext cx="131473" cy="13147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8" name="Ellipse 37">
              <a:extLst>
                <a:ext uri="{FF2B5EF4-FFF2-40B4-BE49-F238E27FC236}">
                  <a16:creationId xmlns:a16="http://schemas.microsoft.com/office/drawing/2014/main" id="{92B6A3CF-9A92-5858-DFD6-F84145E2AB99}"/>
                </a:ext>
              </a:extLst>
            </p:cNvPr>
            <p:cNvSpPr/>
            <p:nvPr/>
          </p:nvSpPr>
          <p:spPr>
            <a:xfrm>
              <a:off x="7509858" y="3863475"/>
              <a:ext cx="300511" cy="300511"/>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39" name="Ellipse 38">
              <a:extLst>
                <a:ext uri="{FF2B5EF4-FFF2-40B4-BE49-F238E27FC236}">
                  <a16:creationId xmlns:a16="http://schemas.microsoft.com/office/drawing/2014/main" id="{40C1954E-067A-6931-8F57-5D7E2CF5D955}"/>
                </a:ext>
              </a:extLst>
            </p:cNvPr>
            <p:cNvSpPr/>
            <p:nvPr/>
          </p:nvSpPr>
          <p:spPr>
            <a:xfrm>
              <a:off x="7914798" y="3789849"/>
              <a:ext cx="206601" cy="206601"/>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fr-FR"/>
            </a:p>
          </p:txBody>
        </p:sp>
        <p:sp>
          <p:nvSpPr>
            <p:cNvPr id="40" name="Flèche : chevron 39">
              <a:extLst>
                <a:ext uri="{FF2B5EF4-FFF2-40B4-BE49-F238E27FC236}">
                  <a16:creationId xmlns:a16="http://schemas.microsoft.com/office/drawing/2014/main" id="{7997A00E-5694-3055-CDBA-FD454AC2659B}"/>
                </a:ext>
              </a:extLst>
            </p:cNvPr>
            <p:cNvSpPr/>
            <p:nvPr/>
          </p:nvSpPr>
          <p:spPr>
            <a:xfrm>
              <a:off x="8121399" y="2924445"/>
              <a:ext cx="606759" cy="1158370"/>
            </a:xfrm>
            <a:prstGeom prst="chevron">
              <a:avLst>
                <a:gd name="adj" fmla="val 6231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fr-FR"/>
            </a:p>
          </p:txBody>
        </p:sp>
        <p:sp>
          <p:nvSpPr>
            <p:cNvPr id="41" name="Flèche : chevron 40">
              <a:extLst>
                <a:ext uri="{FF2B5EF4-FFF2-40B4-BE49-F238E27FC236}">
                  <a16:creationId xmlns:a16="http://schemas.microsoft.com/office/drawing/2014/main" id="{2C7E3286-7CCD-1EBD-1209-2018C619242E}"/>
                </a:ext>
              </a:extLst>
            </p:cNvPr>
            <p:cNvSpPr/>
            <p:nvPr/>
          </p:nvSpPr>
          <p:spPr>
            <a:xfrm>
              <a:off x="8617839" y="2924445"/>
              <a:ext cx="606759" cy="1158370"/>
            </a:xfrm>
            <a:prstGeom prst="chevron">
              <a:avLst>
                <a:gd name="adj" fmla="val 6231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fr-FR"/>
            </a:p>
          </p:txBody>
        </p:sp>
        <p:sp>
          <p:nvSpPr>
            <p:cNvPr id="42" name="Forme libre : forme 41">
              <a:extLst>
                <a:ext uri="{FF2B5EF4-FFF2-40B4-BE49-F238E27FC236}">
                  <a16:creationId xmlns:a16="http://schemas.microsoft.com/office/drawing/2014/main" id="{348CD1D2-35EF-50C3-ED51-6A4A35BDD2DF}"/>
                </a:ext>
              </a:extLst>
            </p:cNvPr>
            <p:cNvSpPr/>
            <p:nvPr/>
          </p:nvSpPr>
          <p:spPr>
            <a:xfrm>
              <a:off x="9348709" y="2842268"/>
              <a:ext cx="1406579" cy="1406579"/>
            </a:xfrm>
            <a:custGeom>
              <a:avLst/>
              <a:gdLst>
                <a:gd name="connsiteX0" fmla="*/ 0 w 1406579"/>
                <a:gd name="connsiteY0" fmla="*/ 703290 h 1406579"/>
                <a:gd name="connsiteX1" fmla="*/ 703290 w 1406579"/>
                <a:gd name="connsiteY1" fmla="*/ 0 h 1406579"/>
                <a:gd name="connsiteX2" fmla="*/ 1406580 w 1406579"/>
                <a:gd name="connsiteY2" fmla="*/ 703290 h 1406579"/>
                <a:gd name="connsiteX3" fmla="*/ 703290 w 1406579"/>
                <a:gd name="connsiteY3" fmla="*/ 1406580 h 1406579"/>
                <a:gd name="connsiteX4" fmla="*/ 0 w 1406579"/>
                <a:gd name="connsiteY4" fmla="*/ 703290 h 1406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579" h="1406579">
                  <a:moveTo>
                    <a:pt x="0" y="703290"/>
                  </a:moveTo>
                  <a:cubicBezTo>
                    <a:pt x="0" y="314874"/>
                    <a:pt x="314874" y="0"/>
                    <a:pt x="703290" y="0"/>
                  </a:cubicBezTo>
                  <a:cubicBezTo>
                    <a:pt x="1091706" y="0"/>
                    <a:pt x="1406580" y="314874"/>
                    <a:pt x="1406580" y="703290"/>
                  </a:cubicBezTo>
                  <a:cubicBezTo>
                    <a:pt x="1406580" y="1091706"/>
                    <a:pt x="1091706" y="1406580"/>
                    <a:pt x="703290" y="1406580"/>
                  </a:cubicBezTo>
                  <a:cubicBezTo>
                    <a:pt x="314874" y="1406580"/>
                    <a:pt x="0" y="1091706"/>
                    <a:pt x="0" y="703290"/>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05989" tIns="205989" rIns="205989" bIns="205989" numCol="1" spcCol="1270" anchor="ctr" anchorCtr="0">
              <a:noAutofit/>
            </a:bodyPr>
            <a:lstStyle/>
            <a:p>
              <a:pPr marL="0" lvl="0" indent="0" algn="ctr" defTabSz="1111250">
                <a:lnSpc>
                  <a:spcPct val="90000"/>
                </a:lnSpc>
                <a:spcBef>
                  <a:spcPct val="0"/>
                </a:spcBef>
                <a:spcAft>
                  <a:spcPct val="35000"/>
                </a:spcAft>
                <a:buNone/>
              </a:pPr>
              <a:r>
                <a:rPr lang="fr-FR" sz="2500" kern="1200" dirty="0"/>
                <a:t>Target (y)</a:t>
              </a:r>
            </a:p>
          </p:txBody>
        </p:sp>
        <p:sp>
          <p:nvSpPr>
            <p:cNvPr id="43" name="Forme libre : forme 42">
              <a:extLst>
                <a:ext uri="{FF2B5EF4-FFF2-40B4-BE49-F238E27FC236}">
                  <a16:creationId xmlns:a16="http://schemas.microsoft.com/office/drawing/2014/main" id="{3BAF1CEF-A4CC-C472-C1DD-A4648555F754}"/>
                </a:ext>
              </a:extLst>
            </p:cNvPr>
            <p:cNvSpPr/>
            <p:nvPr/>
          </p:nvSpPr>
          <p:spPr>
            <a:xfrm>
              <a:off x="9100489" y="4788568"/>
              <a:ext cx="1654799" cy="1020459"/>
            </a:xfrm>
            <a:custGeom>
              <a:avLst/>
              <a:gdLst>
                <a:gd name="connsiteX0" fmla="*/ 0 w 1654799"/>
                <a:gd name="connsiteY0" fmla="*/ 0 h 1020459"/>
                <a:gd name="connsiteX1" fmla="*/ 1654799 w 1654799"/>
                <a:gd name="connsiteY1" fmla="*/ 0 h 1020459"/>
                <a:gd name="connsiteX2" fmla="*/ 1654799 w 1654799"/>
                <a:gd name="connsiteY2" fmla="*/ 1020459 h 1020459"/>
                <a:gd name="connsiteX3" fmla="*/ 0 w 1654799"/>
                <a:gd name="connsiteY3" fmla="*/ 1020459 h 1020459"/>
                <a:gd name="connsiteX4" fmla="*/ 0 w 1654799"/>
                <a:gd name="connsiteY4" fmla="*/ 0 h 1020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799" h="1020459">
                  <a:moveTo>
                    <a:pt x="0" y="0"/>
                  </a:moveTo>
                  <a:lnTo>
                    <a:pt x="1654799" y="0"/>
                  </a:lnTo>
                  <a:lnTo>
                    <a:pt x="1654799" y="1020459"/>
                  </a:lnTo>
                  <a:lnTo>
                    <a:pt x="0" y="1020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171450" lvl="0" indent="-171450" defTabSz="533400">
                <a:lnSpc>
                  <a:spcPct val="90000"/>
                </a:lnSpc>
                <a:spcBef>
                  <a:spcPct val="0"/>
                </a:spcBef>
                <a:spcAft>
                  <a:spcPct val="35000"/>
                </a:spcAft>
                <a:buFont typeface="Wingdings" panose="05000000000000000000" pitchFamily="2" charset="2"/>
                <a:buChar char="Ø"/>
              </a:pPr>
              <a:r>
                <a:rPr lang="fr-FR" sz="1200" kern="1200" dirty="0"/>
                <a:t>Consommation totale indexée aux données météorologiques </a:t>
              </a:r>
            </a:p>
            <a:p>
              <a:pPr marL="171450" lvl="0" indent="-171450" defTabSz="533400">
                <a:lnSpc>
                  <a:spcPct val="90000"/>
                </a:lnSpc>
                <a:spcBef>
                  <a:spcPct val="0"/>
                </a:spcBef>
                <a:spcAft>
                  <a:spcPct val="35000"/>
                </a:spcAft>
                <a:buFont typeface="Wingdings" panose="05000000000000000000" pitchFamily="2" charset="2"/>
                <a:buChar char="Ø"/>
              </a:pPr>
              <a:r>
                <a:rPr lang="fr-FR" sz="1200" dirty="0"/>
                <a:t>Les émissions totales (CO2)</a:t>
              </a:r>
              <a:r>
                <a:rPr lang="fr-FR" sz="1200" kern="1200" dirty="0"/>
                <a:t> </a:t>
              </a:r>
            </a:p>
          </p:txBody>
        </p:sp>
      </p:grpSp>
      <p:sp>
        <p:nvSpPr>
          <p:cNvPr id="18" name="Titre 20">
            <a:extLst>
              <a:ext uri="{FF2B5EF4-FFF2-40B4-BE49-F238E27FC236}">
                <a16:creationId xmlns:a16="http://schemas.microsoft.com/office/drawing/2014/main" id="{3BED0F00-1453-6CB2-915A-83D8D8BBF4F0}"/>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 Contexte &amp; définition de la mission</a:t>
            </a:r>
          </a:p>
        </p:txBody>
      </p:sp>
    </p:spTree>
    <p:extLst>
      <p:ext uri="{BB962C8B-B14F-4D97-AF65-F5344CB8AC3E}">
        <p14:creationId xmlns:p14="http://schemas.microsoft.com/office/powerpoint/2010/main" val="131451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65E494A-28B1-0814-2C3E-0D666B2118FA}"/>
              </a:ext>
            </a:extLst>
          </p:cNvPr>
          <p:cNvSpPr>
            <a:spLocks noGrp="1"/>
          </p:cNvSpPr>
          <p:nvPr>
            <p:ph type="body" idx="13"/>
          </p:nvPr>
        </p:nvSpPr>
        <p:spPr>
          <a:xfrm>
            <a:off x="1524000" y="5286195"/>
            <a:ext cx="10138913" cy="704058"/>
          </a:xfrm>
        </p:spPr>
        <p:txBody>
          <a:bodyPr>
            <a:normAutofit/>
          </a:bodyPr>
          <a:lstStyle/>
          <a:p>
            <a:r>
              <a:rPr lang="fr-FR" dirty="0"/>
              <a:t>Transformer et préparer les données brutes dans le but de les exploiter</a:t>
            </a:r>
          </a:p>
        </p:txBody>
      </p:sp>
      <p:sp>
        <p:nvSpPr>
          <p:cNvPr id="4" name="Titre 3">
            <a:extLst>
              <a:ext uri="{FF2B5EF4-FFF2-40B4-BE49-F238E27FC236}">
                <a16:creationId xmlns:a16="http://schemas.microsoft.com/office/drawing/2014/main" id="{D27DF719-8225-CEEE-A42E-892FDFD37D1E}"/>
              </a:ext>
            </a:extLst>
          </p:cNvPr>
          <p:cNvSpPr>
            <a:spLocks noGrp="1"/>
          </p:cNvSpPr>
          <p:nvPr>
            <p:ph type="ctrTitle"/>
          </p:nvPr>
        </p:nvSpPr>
        <p:spPr>
          <a:xfrm>
            <a:off x="1523999" y="2715790"/>
            <a:ext cx="8465389" cy="2387600"/>
          </a:xfrm>
        </p:spPr>
        <p:txBody>
          <a:bodyPr>
            <a:normAutofit/>
          </a:bodyPr>
          <a:lstStyle/>
          <a:p>
            <a:r>
              <a:rPr lang="fr-FR" dirty="0">
                <a:latin typeface="Calibri" panose="020F0502020204030204" pitchFamily="34" charset="0"/>
                <a:ea typeface="Calibri" panose="020F0502020204030204" pitchFamily="34" charset="0"/>
                <a:cs typeface="Calibri" panose="020F0502020204030204" pitchFamily="34" charset="0"/>
              </a:rPr>
              <a:t>Ii. LE Nettoyage des données</a:t>
            </a:r>
          </a:p>
        </p:txBody>
      </p:sp>
    </p:spTree>
    <p:extLst>
      <p:ext uri="{BB962C8B-B14F-4D97-AF65-F5344CB8AC3E}">
        <p14:creationId xmlns:p14="http://schemas.microsoft.com/office/powerpoint/2010/main" val="294955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F67D4A9-59D7-989C-B1C2-7DDD0B4A4995}"/>
              </a:ext>
            </a:extLst>
          </p:cNvPr>
          <p:cNvSpPr>
            <a:spLocks noGrp="1"/>
          </p:cNvSpPr>
          <p:nvPr>
            <p:ph type="dt" sz="half" idx="10"/>
          </p:nvPr>
        </p:nvSpPr>
        <p:spPr/>
        <p:txBody>
          <a:bodyPr/>
          <a:lstStyle/>
          <a:p>
            <a:pPr rtl="0"/>
            <a:fld id="{236BF84D-A613-4A59-A13A-24895DBEC7E8}" type="datetime1">
              <a:rPr lang="fr-FR" noProof="0" smtClean="0">
                <a:latin typeface="+mj-lt"/>
              </a:rPr>
              <a:t>23/04/2024</a:t>
            </a:fld>
            <a:endParaRPr lang="fr-FR" noProof="0">
              <a:latin typeface="+mj-lt"/>
            </a:endParaRPr>
          </a:p>
        </p:txBody>
      </p:sp>
      <p:sp>
        <p:nvSpPr>
          <p:cNvPr id="3" name="Espace réservé du pied de page 2">
            <a:extLst>
              <a:ext uri="{FF2B5EF4-FFF2-40B4-BE49-F238E27FC236}">
                <a16:creationId xmlns:a16="http://schemas.microsoft.com/office/drawing/2014/main" id="{E5EC2687-CA48-B903-1448-0254525A9181}"/>
              </a:ext>
            </a:extLst>
          </p:cNvPr>
          <p:cNvSpPr>
            <a:spLocks noGrp="1"/>
          </p:cNvSpPr>
          <p:nvPr>
            <p:ph type="ftr" sz="quarter" idx="11"/>
          </p:nvPr>
        </p:nvSpPr>
        <p:spPr/>
        <p:txBody>
          <a:bodyPr/>
          <a:lstStyle/>
          <a:p>
            <a:pPr rtl="0"/>
            <a:r>
              <a:rPr lang="fr-FR" noProof="0">
                <a:latin typeface="+mj-lt"/>
              </a:rPr>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DDA4C41B-073D-E942-84FA-756162D3E84E}"/>
              </a:ext>
            </a:extLst>
          </p:cNvPr>
          <p:cNvSpPr>
            <a:spLocks noGrp="1"/>
          </p:cNvSpPr>
          <p:nvPr>
            <p:ph type="sldNum" sz="quarter" idx="12"/>
          </p:nvPr>
        </p:nvSpPr>
        <p:spPr/>
        <p:txBody>
          <a:bodyPr/>
          <a:lstStyle/>
          <a:p>
            <a:pPr rtl="0"/>
            <a:fld id="{31FEFF75-79D2-EE46-877B-299D1510E681}" type="slidenum">
              <a:rPr lang="fr-FR" noProof="0" smtClean="0">
                <a:latin typeface="+mj-lt"/>
              </a:rPr>
              <a:t>7</a:t>
            </a:fld>
            <a:endParaRPr lang="fr-FR" noProof="0">
              <a:latin typeface="+mj-lt"/>
            </a:endParaRPr>
          </a:p>
        </p:txBody>
      </p:sp>
      <p:sp>
        <p:nvSpPr>
          <p:cNvPr id="10" name="Titre 20">
            <a:extLst>
              <a:ext uri="{FF2B5EF4-FFF2-40B4-BE49-F238E27FC236}">
                <a16:creationId xmlns:a16="http://schemas.microsoft.com/office/drawing/2014/main" id="{E305D2F7-1DD5-DF28-4B3C-996E303DEDF3}"/>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Nettoyage &amp; traitement des données</a:t>
            </a:r>
          </a:p>
        </p:txBody>
      </p:sp>
      <p:sp>
        <p:nvSpPr>
          <p:cNvPr id="18" name="ZoneTexte 17">
            <a:extLst>
              <a:ext uri="{FF2B5EF4-FFF2-40B4-BE49-F238E27FC236}">
                <a16:creationId xmlns:a16="http://schemas.microsoft.com/office/drawing/2014/main" id="{90C1EA87-C52A-802D-D1FB-F0C9B0CC8D20}"/>
              </a:ext>
            </a:extLst>
          </p:cNvPr>
          <p:cNvSpPr txBox="1"/>
          <p:nvPr/>
        </p:nvSpPr>
        <p:spPr>
          <a:xfrm>
            <a:off x="561753" y="2297358"/>
            <a:ext cx="4882117" cy="830997"/>
          </a:xfrm>
          <a:prstGeom prst="rect">
            <a:avLst/>
          </a:prstGeom>
          <a:noFill/>
        </p:spPr>
        <p:txBody>
          <a:bodyPr wrap="square" rtlCol="0">
            <a:spAutoFit/>
          </a:bodyPr>
          <a:lstStyle/>
          <a:p>
            <a:r>
              <a:rPr lang="fr-FR" sz="1600" u="sng" dirty="0"/>
              <a:t>Les étapes principales du nettoyage du dataset :</a:t>
            </a:r>
          </a:p>
          <a:p>
            <a:pPr marL="342900" indent="-342900">
              <a:buFont typeface="+mj-lt"/>
              <a:buAutoNum type="arabicParenR"/>
            </a:pPr>
            <a:endParaRPr lang="fr-FR" sz="1600" dirty="0"/>
          </a:p>
          <a:p>
            <a:pPr marL="342900" indent="-342900">
              <a:buFont typeface="+mj-lt"/>
              <a:buAutoNum type="arabicParenR"/>
            </a:pPr>
            <a:r>
              <a:rPr lang="fr-FR" sz="1600" b="1" dirty="0"/>
              <a:t>Détecter les valeurs aberrantes</a:t>
            </a:r>
          </a:p>
        </p:txBody>
      </p:sp>
      <p:pic>
        <p:nvPicPr>
          <p:cNvPr id="21" name="Image 20">
            <a:extLst>
              <a:ext uri="{FF2B5EF4-FFF2-40B4-BE49-F238E27FC236}">
                <a16:creationId xmlns:a16="http://schemas.microsoft.com/office/drawing/2014/main" id="{90BA44EB-7160-0FDB-A96C-8BCAE5CBF1C4}"/>
              </a:ext>
            </a:extLst>
          </p:cNvPr>
          <p:cNvPicPr>
            <a:picLocks noChangeAspect="1"/>
          </p:cNvPicPr>
          <p:nvPr/>
        </p:nvPicPr>
        <p:blipFill>
          <a:blip r:embed="rId3"/>
          <a:stretch>
            <a:fillRect/>
          </a:stretch>
        </p:blipFill>
        <p:spPr>
          <a:xfrm>
            <a:off x="5546956" y="1593990"/>
            <a:ext cx="3336545" cy="2153410"/>
          </a:xfrm>
          <a:prstGeom prst="rect">
            <a:avLst/>
          </a:prstGeom>
        </p:spPr>
      </p:pic>
      <p:pic>
        <p:nvPicPr>
          <p:cNvPr id="23" name="Image 22">
            <a:extLst>
              <a:ext uri="{FF2B5EF4-FFF2-40B4-BE49-F238E27FC236}">
                <a16:creationId xmlns:a16="http://schemas.microsoft.com/office/drawing/2014/main" id="{A7DBF423-055B-4F1C-2978-99A01BDBE197}"/>
              </a:ext>
            </a:extLst>
          </p:cNvPr>
          <p:cNvPicPr>
            <a:picLocks noChangeAspect="1"/>
          </p:cNvPicPr>
          <p:nvPr/>
        </p:nvPicPr>
        <p:blipFill>
          <a:blip r:embed="rId4"/>
          <a:stretch>
            <a:fillRect/>
          </a:stretch>
        </p:blipFill>
        <p:spPr>
          <a:xfrm>
            <a:off x="8496662" y="3874319"/>
            <a:ext cx="3206316" cy="2355112"/>
          </a:xfrm>
          <a:prstGeom prst="rect">
            <a:avLst/>
          </a:prstGeom>
        </p:spPr>
      </p:pic>
      <p:sp>
        <p:nvSpPr>
          <p:cNvPr id="5" name="ZoneTexte 4">
            <a:extLst>
              <a:ext uri="{FF2B5EF4-FFF2-40B4-BE49-F238E27FC236}">
                <a16:creationId xmlns:a16="http://schemas.microsoft.com/office/drawing/2014/main" id="{F8A1E5F7-BB05-F03C-0D26-914B97D71859}"/>
              </a:ext>
            </a:extLst>
          </p:cNvPr>
          <p:cNvSpPr txBox="1"/>
          <p:nvPr/>
        </p:nvSpPr>
        <p:spPr>
          <a:xfrm>
            <a:off x="8451437" y="1762686"/>
            <a:ext cx="2710737" cy="538609"/>
          </a:xfrm>
          <a:prstGeom prst="rect">
            <a:avLst/>
          </a:prstGeom>
          <a:noFill/>
        </p:spPr>
        <p:txBody>
          <a:bodyPr wrap="square" rtlCol="0">
            <a:spAutoFit/>
          </a:bodyPr>
          <a:lstStyle/>
          <a:p>
            <a:r>
              <a:rPr lang="fr-FR" dirty="0"/>
              <a:t>Le </a:t>
            </a:r>
            <a:r>
              <a:rPr lang="fr-FR" dirty="0" err="1"/>
              <a:t>Chinese</a:t>
            </a:r>
            <a:r>
              <a:rPr lang="fr-FR" dirty="0"/>
              <a:t> Baptist Church</a:t>
            </a:r>
          </a:p>
          <a:p>
            <a:r>
              <a:rPr lang="fr-FR" sz="1100" i="1" dirty="0"/>
              <a:t>Désigné avec 99 étages dans le dataset</a:t>
            </a:r>
            <a:endParaRPr lang="fr-FR" dirty="0"/>
          </a:p>
        </p:txBody>
      </p:sp>
      <p:sp>
        <p:nvSpPr>
          <p:cNvPr id="6" name="ZoneTexte 5">
            <a:extLst>
              <a:ext uri="{FF2B5EF4-FFF2-40B4-BE49-F238E27FC236}">
                <a16:creationId xmlns:a16="http://schemas.microsoft.com/office/drawing/2014/main" id="{4D0FE65F-9179-0EF5-1F86-44C06F3F0372}"/>
              </a:ext>
            </a:extLst>
          </p:cNvPr>
          <p:cNvSpPr txBox="1"/>
          <p:nvPr/>
        </p:nvSpPr>
        <p:spPr>
          <a:xfrm>
            <a:off x="4746705" y="5713117"/>
            <a:ext cx="5060100" cy="530915"/>
          </a:xfrm>
          <a:prstGeom prst="rect">
            <a:avLst/>
          </a:prstGeom>
          <a:noFill/>
        </p:spPr>
        <p:txBody>
          <a:bodyPr wrap="square" rtlCol="0">
            <a:spAutoFit/>
          </a:bodyPr>
          <a:lstStyle/>
          <a:p>
            <a:r>
              <a:rPr lang="fr-FR" dirty="0" err="1"/>
              <a:t>Bullitt</a:t>
            </a:r>
            <a:r>
              <a:rPr lang="fr-FR" dirty="0"/>
              <a:t> Center,</a:t>
            </a:r>
          </a:p>
          <a:p>
            <a:r>
              <a:rPr lang="fr-FR" sz="1050" i="1" dirty="0"/>
              <a:t>Elu le bâtiment le plus vertueux envers l’environnement en 2015</a:t>
            </a:r>
          </a:p>
        </p:txBody>
      </p:sp>
    </p:spTree>
    <p:extLst>
      <p:ext uri="{BB962C8B-B14F-4D97-AF65-F5344CB8AC3E}">
        <p14:creationId xmlns:p14="http://schemas.microsoft.com/office/powerpoint/2010/main" val="1208932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F67D4A9-59D7-989C-B1C2-7DDD0B4A4995}"/>
              </a:ext>
            </a:extLst>
          </p:cNvPr>
          <p:cNvSpPr>
            <a:spLocks noGrp="1"/>
          </p:cNvSpPr>
          <p:nvPr>
            <p:ph type="dt" sz="half" idx="10"/>
          </p:nvPr>
        </p:nvSpPr>
        <p:spPr/>
        <p:txBody>
          <a:bodyPr/>
          <a:lstStyle/>
          <a:p>
            <a:pPr rtl="0"/>
            <a:fld id="{236BF84D-A613-4A59-A13A-24895DBEC7E8}" type="datetime1">
              <a:rPr lang="fr-FR" noProof="0" smtClean="0">
                <a:latin typeface="+mj-lt"/>
              </a:rPr>
              <a:t>23/04/2024</a:t>
            </a:fld>
            <a:endParaRPr lang="fr-FR" noProof="0">
              <a:latin typeface="+mj-lt"/>
            </a:endParaRPr>
          </a:p>
        </p:txBody>
      </p:sp>
      <p:sp>
        <p:nvSpPr>
          <p:cNvPr id="3" name="Espace réservé du pied de page 2">
            <a:extLst>
              <a:ext uri="{FF2B5EF4-FFF2-40B4-BE49-F238E27FC236}">
                <a16:creationId xmlns:a16="http://schemas.microsoft.com/office/drawing/2014/main" id="{E5EC2687-CA48-B903-1448-0254525A9181}"/>
              </a:ext>
            </a:extLst>
          </p:cNvPr>
          <p:cNvSpPr>
            <a:spLocks noGrp="1"/>
          </p:cNvSpPr>
          <p:nvPr>
            <p:ph type="ftr" sz="quarter" idx="11"/>
          </p:nvPr>
        </p:nvSpPr>
        <p:spPr/>
        <p:txBody>
          <a:bodyPr/>
          <a:lstStyle/>
          <a:p>
            <a:pPr rtl="0"/>
            <a:r>
              <a:rPr lang="fr-FR" noProof="0">
                <a:latin typeface="+mj-lt"/>
              </a:rPr>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DDA4C41B-073D-E942-84FA-756162D3E84E}"/>
              </a:ext>
            </a:extLst>
          </p:cNvPr>
          <p:cNvSpPr>
            <a:spLocks noGrp="1"/>
          </p:cNvSpPr>
          <p:nvPr>
            <p:ph type="sldNum" sz="quarter" idx="12"/>
          </p:nvPr>
        </p:nvSpPr>
        <p:spPr/>
        <p:txBody>
          <a:bodyPr/>
          <a:lstStyle/>
          <a:p>
            <a:pPr rtl="0"/>
            <a:fld id="{31FEFF75-79D2-EE46-877B-299D1510E681}" type="slidenum">
              <a:rPr lang="fr-FR" noProof="0" smtClean="0">
                <a:latin typeface="+mj-lt"/>
              </a:rPr>
              <a:t>8</a:t>
            </a:fld>
            <a:endParaRPr lang="fr-FR" noProof="0">
              <a:latin typeface="+mj-lt"/>
            </a:endParaRPr>
          </a:p>
        </p:txBody>
      </p:sp>
      <p:sp>
        <p:nvSpPr>
          <p:cNvPr id="10" name="Titre 20">
            <a:extLst>
              <a:ext uri="{FF2B5EF4-FFF2-40B4-BE49-F238E27FC236}">
                <a16:creationId xmlns:a16="http://schemas.microsoft.com/office/drawing/2014/main" id="{E305D2F7-1DD5-DF28-4B3C-996E303DEDF3}"/>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Nettoyage &amp; traitement des données</a:t>
            </a:r>
          </a:p>
        </p:txBody>
      </p:sp>
      <p:sp>
        <p:nvSpPr>
          <p:cNvPr id="18" name="ZoneTexte 17">
            <a:extLst>
              <a:ext uri="{FF2B5EF4-FFF2-40B4-BE49-F238E27FC236}">
                <a16:creationId xmlns:a16="http://schemas.microsoft.com/office/drawing/2014/main" id="{90C1EA87-C52A-802D-D1FB-F0C9B0CC8D20}"/>
              </a:ext>
            </a:extLst>
          </p:cNvPr>
          <p:cNvSpPr txBox="1"/>
          <p:nvPr/>
        </p:nvSpPr>
        <p:spPr>
          <a:xfrm>
            <a:off x="561753" y="2297358"/>
            <a:ext cx="5406656" cy="1569660"/>
          </a:xfrm>
          <a:prstGeom prst="rect">
            <a:avLst/>
          </a:prstGeom>
          <a:noFill/>
        </p:spPr>
        <p:txBody>
          <a:bodyPr wrap="square" rtlCol="0">
            <a:spAutoFit/>
          </a:bodyPr>
          <a:lstStyle/>
          <a:p>
            <a:r>
              <a:rPr lang="fr-FR" sz="1600" u="sng" dirty="0"/>
              <a:t>Les étapes principales du nettoyage du dataset :</a:t>
            </a:r>
          </a:p>
          <a:p>
            <a:pPr marL="342900" indent="-342900">
              <a:buFont typeface="+mj-lt"/>
              <a:buAutoNum type="arabicParenR"/>
            </a:pPr>
            <a:endParaRPr lang="fr-FR" sz="1600" dirty="0"/>
          </a:p>
          <a:p>
            <a:pPr marL="342900" indent="-342900">
              <a:buFont typeface="+mj-lt"/>
              <a:buAutoNum type="arabicParenR"/>
            </a:pPr>
            <a:r>
              <a:rPr lang="fr-FR" sz="1600" dirty="0"/>
              <a:t>Détecter les valeurs aberrantes</a:t>
            </a:r>
          </a:p>
          <a:p>
            <a:pPr marL="342900" indent="-342900">
              <a:buFont typeface="+mj-lt"/>
              <a:buAutoNum type="arabicParenR"/>
            </a:pPr>
            <a:r>
              <a:rPr lang="fr-FR" sz="1600" b="1" dirty="0"/>
              <a:t>Les opérations de filtrage &amp; suppression des colonnes vides </a:t>
            </a:r>
          </a:p>
          <a:p>
            <a:pPr marL="342900" indent="-342900">
              <a:buFont typeface="+mj-lt"/>
              <a:buAutoNum type="arabicParenR"/>
            </a:pPr>
            <a:endParaRPr lang="fr-FR" sz="1600" dirty="0"/>
          </a:p>
        </p:txBody>
      </p:sp>
      <p:sp>
        <p:nvSpPr>
          <p:cNvPr id="5" name="ZoneTexte 4">
            <a:extLst>
              <a:ext uri="{FF2B5EF4-FFF2-40B4-BE49-F238E27FC236}">
                <a16:creationId xmlns:a16="http://schemas.microsoft.com/office/drawing/2014/main" id="{677D2FE0-AE94-C61D-A0C4-9ABB485EF3F1}"/>
              </a:ext>
            </a:extLst>
          </p:cNvPr>
          <p:cNvSpPr txBox="1"/>
          <p:nvPr/>
        </p:nvSpPr>
        <p:spPr>
          <a:xfrm>
            <a:off x="6496493" y="2297358"/>
            <a:ext cx="5406656" cy="1569660"/>
          </a:xfrm>
          <a:prstGeom prst="rect">
            <a:avLst/>
          </a:prstGeom>
          <a:noFill/>
        </p:spPr>
        <p:txBody>
          <a:bodyPr wrap="square" rtlCol="0">
            <a:spAutoFit/>
          </a:bodyPr>
          <a:lstStyle/>
          <a:p>
            <a:r>
              <a:rPr lang="fr-FR" sz="1600" u="sng" dirty="0"/>
              <a:t>Les lignes / les individus : </a:t>
            </a:r>
          </a:p>
          <a:p>
            <a:endParaRPr lang="fr-FR" sz="1600" dirty="0"/>
          </a:p>
          <a:p>
            <a:pPr marL="285750" indent="-285750">
              <a:buFontTx/>
              <a:buChar char="-"/>
            </a:pPr>
            <a:r>
              <a:rPr lang="fr-FR" sz="1600" dirty="0"/>
              <a:t>Filtrer sur les bâtiments non-résidentiels </a:t>
            </a:r>
            <a:r>
              <a:rPr lang="fr-FR" sz="1000" dirty="0"/>
              <a:t>(-1701 lignes)</a:t>
            </a:r>
          </a:p>
          <a:p>
            <a:pPr marL="285750" indent="-285750">
              <a:buFontTx/>
              <a:buChar char="-"/>
            </a:pPr>
            <a:r>
              <a:rPr lang="fr-FR" sz="1600" dirty="0"/>
              <a:t>Conservation des bâtiments dits ‘Compliants’ </a:t>
            </a:r>
            <a:r>
              <a:rPr lang="fr-FR" sz="1000" dirty="0"/>
              <a:t>(-118 lignes)</a:t>
            </a:r>
          </a:p>
          <a:p>
            <a:pPr marL="742950" lvl="1" indent="-285750">
              <a:buFontTx/>
              <a:buChar char="-"/>
            </a:pPr>
            <a:r>
              <a:rPr lang="fr-FR" sz="1400" dirty="0"/>
              <a:t>Nombre de ligne retirées, au total : </a:t>
            </a:r>
            <a:r>
              <a:rPr lang="fr-FR" sz="1400" dirty="0">
                <a:solidFill>
                  <a:srgbClr val="FF0000"/>
                </a:solidFill>
              </a:rPr>
              <a:t>1819 lignes</a:t>
            </a:r>
          </a:p>
          <a:p>
            <a:pPr marL="285750" indent="-285750">
              <a:buFontTx/>
              <a:buChar char="-"/>
            </a:pPr>
            <a:endParaRPr lang="fr-FR" sz="1600" dirty="0"/>
          </a:p>
        </p:txBody>
      </p:sp>
      <p:sp>
        <p:nvSpPr>
          <p:cNvPr id="6" name="ZoneTexte 5">
            <a:extLst>
              <a:ext uri="{FF2B5EF4-FFF2-40B4-BE49-F238E27FC236}">
                <a16:creationId xmlns:a16="http://schemas.microsoft.com/office/drawing/2014/main" id="{1F45EC7C-D254-BC5C-06F7-A640C13A8C16}"/>
              </a:ext>
            </a:extLst>
          </p:cNvPr>
          <p:cNvSpPr txBox="1"/>
          <p:nvPr/>
        </p:nvSpPr>
        <p:spPr>
          <a:xfrm>
            <a:off x="6532302" y="4079486"/>
            <a:ext cx="5406656" cy="1815882"/>
          </a:xfrm>
          <a:prstGeom prst="rect">
            <a:avLst/>
          </a:prstGeom>
          <a:noFill/>
        </p:spPr>
        <p:txBody>
          <a:bodyPr wrap="square" rtlCol="0">
            <a:spAutoFit/>
          </a:bodyPr>
          <a:lstStyle/>
          <a:p>
            <a:r>
              <a:rPr lang="fr-FR" sz="1600" u="sng" dirty="0"/>
              <a:t>Les colonnes / les variables : </a:t>
            </a:r>
          </a:p>
          <a:p>
            <a:endParaRPr lang="fr-FR" sz="1600" dirty="0"/>
          </a:p>
          <a:p>
            <a:pPr marL="285750" indent="-285750">
              <a:buFontTx/>
              <a:buChar char="-"/>
            </a:pPr>
            <a:r>
              <a:rPr lang="fr-FR" sz="1600" dirty="0"/>
              <a:t>Suppression des colonnes avec des valeurs uniques</a:t>
            </a:r>
          </a:p>
          <a:p>
            <a:r>
              <a:rPr lang="fr-FR" sz="1200" dirty="0"/>
              <a:t>        (State, City, </a:t>
            </a:r>
            <a:r>
              <a:rPr lang="fr-FR" sz="1200" dirty="0" err="1"/>
              <a:t>DataYear</a:t>
            </a:r>
            <a:r>
              <a:rPr lang="fr-FR" sz="1200" dirty="0"/>
              <a:t>, … )</a:t>
            </a:r>
          </a:p>
          <a:p>
            <a:pPr marL="285750" indent="-285750">
              <a:buFontTx/>
              <a:buChar char="-"/>
            </a:pPr>
            <a:r>
              <a:rPr lang="fr-FR" sz="1600" dirty="0"/>
              <a:t>Suppression des colonnes jugées non-utiles à l’étude</a:t>
            </a:r>
          </a:p>
          <a:p>
            <a:r>
              <a:rPr lang="fr-FR" sz="1600" dirty="0"/>
              <a:t>      </a:t>
            </a:r>
            <a:r>
              <a:rPr lang="fr-FR" sz="1200" dirty="0"/>
              <a:t>(</a:t>
            </a:r>
            <a:r>
              <a:rPr lang="fr-FR" sz="1200" dirty="0" err="1"/>
              <a:t>IDBuilding</a:t>
            </a:r>
            <a:r>
              <a:rPr lang="fr-FR" sz="1200" dirty="0"/>
              <a:t>, </a:t>
            </a:r>
            <a:r>
              <a:rPr lang="fr-FR" sz="1200" dirty="0" err="1"/>
              <a:t>ZipCode</a:t>
            </a:r>
            <a:r>
              <a:rPr lang="fr-FR" sz="1200" dirty="0"/>
              <a:t>, …)</a:t>
            </a:r>
          </a:p>
          <a:p>
            <a:pPr marL="285750" indent="-285750">
              <a:buFontTx/>
              <a:buChar char="-"/>
            </a:pPr>
            <a:endParaRPr lang="fr-FR" sz="1600" dirty="0"/>
          </a:p>
        </p:txBody>
      </p:sp>
    </p:spTree>
    <p:extLst>
      <p:ext uri="{BB962C8B-B14F-4D97-AF65-F5344CB8AC3E}">
        <p14:creationId xmlns:p14="http://schemas.microsoft.com/office/powerpoint/2010/main" val="3312245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F67D4A9-59D7-989C-B1C2-7DDD0B4A4995}"/>
              </a:ext>
            </a:extLst>
          </p:cNvPr>
          <p:cNvSpPr>
            <a:spLocks noGrp="1"/>
          </p:cNvSpPr>
          <p:nvPr>
            <p:ph type="dt" sz="half" idx="10"/>
          </p:nvPr>
        </p:nvSpPr>
        <p:spPr/>
        <p:txBody>
          <a:bodyPr/>
          <a:lstStyle/>
          <a:p>
            <a:pPr rtl="0"/>
            <a:fld id="{236BF84D-A613-4A59-A13A-24895DBEC7E8}" type="datetime1">
              <a:rPr lang="fr-FR" noProof="0" smtClean="0">
                <a:latin typeface="+mj-lt"/>
              </a:rPr>
              <a:t>23/04/2024</a:t>
            </a:fld>
            <a:endParaRPr lang="fr-FR" noProof="0">
              <a:latin typeface="+mj-lt"/>
            </a:endParaRPr>
          </a:p>
        </p:txBody>
      </p:sp>
      <p:sp>
        <p:nvSpPr>
          <p:cNvPr id="3" name="Espace réservé du pied de page 2">
            <a:extLst>
              <a:ext uri="{FF2B5EF4-FFF2-40B4-BE49-F238E27FC236}">
                <a16:creationId xmlns:a16="http://schemas.microsoft.com/office/drawing/2014/main" id="{E5EC2687-CA48-B903-1448-0254525A9181}"/>
              </a:ext>
            </a:extLst>
          </p:cNvPr>
          <p:cNvSpPr>
            <a:spLocks noGrp="1"/>
          </p:cNvSpPr>
          <p:nvPr>
            <p:ph type="ftr" sz="quarter" idx="11"/>
          </p:nvPr>
        </p:nvSpPr>
        <p:spPr/>
        <p:txBody>
          <a:bodyPr/>
          <a:lstStyle/>
          <a:p>
            <a:pPr rtl="0"/>
            <a:r>
              <a:rPr lang="fr-FR" noProof="0">
                <a:latin typeface="+mj-lt"/>
              </a:rPr>
              <a:t>Projet n°4 : Anticiper les besoins en consommation de la ville de Seattle</a:t>
            </a:r>
          </a:p>
        </p:txBody>
      </p:sp>
      <p:sp>
        <p:nvSpPr>
          <p:cNvPr id="4" name="Espace réservé du numéro de diapositive 3">
            <a:extLst>
              <a:ext uri="{FF2B5EF4-FFF2-40B4-BE49-F238E27FC236}">
                <a16:creationId xmlns:a16="http://schemas.microsoft.com/office/drawing/2014/main" id="{DDA4C41B-073D-E942-84FA-756162D3E84E}"/>
              </a:ext>
            </a:extLst>
          </p:cNvPr>
          <p:cNvSpPr>
            <a:spLocks noGrp="1"/>
          </p:cNvSpPr>
          <p:nvPr>
            <p:ph type="sldNum" sz="quarter" idx="12"/>
          </p:nvPr>
        </p:nvSpPr>
        <p:spPr/>
        <p:txBody>
          <a:bodyPr/>
          <a:lstStyle/>
          <a:p>
            <a:pPr rtl="0"/>
            <a:fld id="{31FEFF75-79D2-EE46-877B-299D1510E681}" type="slidenum">
              <a:rPr lang="fr-FR" noProof="0" smtClean="0">
                <a:latin typeface="+mj-lt"/>
              </a:rPr>
              <a:t>9</a:t>
            </a:fld>
            <a:endParaRPr lang="fr-FR" noProof="0">
              <a:latin typeface="+mj-lt"/>
            </a:endParaRPr>
          </a:p>
        </p:txBody>
      </p:sp>
      <p:sp>
        <p:nvSpPr>
          <p:cNvPr id="10" name="Titre 20">
            <a:extLst>
              <a:ext uri="{FF2B5EF4-FFF2-40B4-BE49-F238E27FC236}">
                <a16:creationId xmlns:a16="http://schemas.microsoft.com/office/drawing/2014/main" id="{E305D2F7-1DD5-DF28-4B3C-996E303DEDF3}"/>
              </a:ext>
            </a:extLst>
          </p:cNvPr>
          <p:cNvSpPr txBox="1">
            <a:spLocks/>
          </p:cNvSpPr>
          <p:nvPr/>
        </p:nvSpPr>
        <p:spPr>
          <a:xfrm>
            <a:off x="1524000" y="339644"/>
            <a:ext cx="10414958" cy="833548"/>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Sagona ExtraLight" panose="02020303050505020204" pitchFamily="18" charset="0"/>
                <a:ea typeface="+mj-ea"/>
                <a:cs typeface="+mj-cs"/>
              </a:defRPr>
            </a:lvl1pPr>
          </a:lstStyle>
          <a:p>
            <a:r>
              <a:rPr lang="fr-FR" dirty="0">
                <a:latin typeface="+mj-lt"/>
              </a:rPr>
              <a:t>II. Nettoyage &amp; traitement des données</a:t>
            </a:r>
          </a:p>
        </p:txBody>
      </p:sp>
      <p:sp>
        <p:nvSpPr>
          <p:cNvPr id="18" name="ZoneTexte 17">
            <a:extLst>
              <a:ext uri="{FF2B5EF4-FFF2-40B4-BE49-F238E27FC236}">
                <a16:creationId xmlns:a16="http://schemas.microsoft.com/office/drawing/2014/main" id="{90C1EA87-C52A-802D-D1FB-F0C9B0CC8D20}"/>
              </a:ext>
            </a:extLst>
          </p:cNvPr>
          <p:cNvSpPr txBox="1"/>
          <p:nvPr/>
        </p:nvSpPr>
        <p:spPr>
          <a:xfrm>
            <a:off x="561753" y="2297358"/>
            <a:ext cx="5406656" cy="2308324"/>
          </a:xfrm>
          <a:prstGeom prst="rect">
            <a:avLst/>
          </a:prstGeom>
          <a:noFill/>
        </p:spPr>
        <p:txBody>
          <a:bodyPr wrap="square" rtlCol="0">
            <a:spAutoFit/>
          </a:bodyPr>
          <a:lstStyle/>
          <a:p>
            <a:r>
              <a:rPr lang="fr-FR" sz="1600" u="sng" dirty="0"/>
              <a:t>Les étapes principales du nettoyage du dataset :</a:t>
            </a:r>
          </a:p>
          <a:p>
            <a:pPr marL="342900" indent="-342900">
              <a:buFont typeface="+mj-lt"/>
              <a:buAutoNum type="arabicParenR"/>
            </a:pPr>
            <a:endParaRPr lang="fr-FR" sz="1600" dirty="0"/>
          </a:p>
          <a:p>
            <a:pPr marL="342900" indent="-342900">
              <a:buFont typeface="+mj-lt"/>
              <a:buAutoNum type="arabicParenR"/>
            </a:pPr>
            <a:r>
              <a:rPr lang="fr-FR" sz="1600" dirty="0"/>
              <a:t>Détecter les valeurs aberrantes</a:t>
            </a:r>
          </a:p>
          <a:p>
            <a:pPr marL="342900" indent="-342900">
              <a:buFont typeface="+mj-lt"/>
              <a:buAutoNum type="arabicParenR"/>
            </a:pPr>
            <a:r>
              <a:rPr lang="fr-FR" sz="1600" dirty="0"/>
              <a:t>Les opérations de filtrage &amp; suppression des colonnes vides </a:t>
            </a:r>
          </a:p>
          <a:p>
            <a:pPr marL="342900" indent="-342900">
              <a:buFont typeface="+mj-lt"/>
              <a:buAutoNum type="arabicParenR"/>
            </a:pPr>
            <a:r>
              <a:rPr lang="fr-FR" sz="1600" b="1" dirty="0"/>
              <a:t>Gestion des unités différentes pour les consommations d’énergie </a:t>
            </a:r>
          </a:p>
          <a:p>
            <a:pPr marL="342900" indent="-342900">
              <a:buFont typeface="+mj-lt"/>
              <a:buAutoNum type="arabicParenR"/>
            </a:pPr>
            <a:endParaRPr lang="fr-FR" sz="1600" b="1" dirty="0"/>
          </a:p>
          <a:p>
            <a:pPr marL="342900" indent="-342900">
              <a:buFont typeface="+mj-lt"/>
              <a:buAutoNum type="arabicParenR"/>
            </a:pPr>
            <a:endParaRPr lang="fr-FR" sz="1600" dirty="0"/>
          </a:p>
        </p:txBody>
      </p:sp>
      <p:pic>
        <p:nvPicPr>
          <p:cNvPr id="6" name="Image 5">
            <a:extLst>
              <a:ext uri="{FF2B5EF4-FFF2-40B4-BE49-F238E27FC236}">
                <a16:creationId xmlns:a16="http://schemas.microsoft.com/office/drawing/2014/main" id="{C629E71B-47E5-2338-7B53-B00B58484A21}"/>
              </a:ext>
            </a:extLst>
          </p:cNvPr>
          <p:cNvPicPr>
            <a:picLocks noChangeAspect="1"/>
          </p:cNvPicPr>
          <p:nvPr/>
        </p:nvPicPr>
        <p:blipFill>
          <a:blip r:embed="rId3"/>
          <a:stretch>
            <a:fillRect/>
          </a:stretch>
        </p:blipFill>
        <p:spPr>
          <a:xfrm>
            <a:off x="5793045" y="2470416"/>
            <a:ext cx="4891251" cy="439295"/>
          </a:xfrm>
          <a:prstGeom prst="rect">
            <a:avLst/>
          </a:prstGeom>
        </p:spPr>
      </p:pic>
      <p:pic>
        <p:nvPicPr>
          <p:cNvPr id="8" name="Image 7">
            <a:extLst>
              <a:ext uri="{FF2B5EF4-FFF2-40B4-BE49-F238E27FC236}">
                <a16:creationId xmlns:a16="http://schemas.microsoft.com/office/drawing/2014/main" id="{8BA7CA35-1A7E-A997-71D9-7745BF1A1BA6}"/>
              </a:ext>
            </a:extLst>
          </p:cNvPr>
          <p:cNvPicPr>
            <a:picLocks noChangeAspect="1"/>
          </p:cNvPicPr>
          <p:nvPr/>
        </p:nvPicPr>
        <p:blipFill>
          <a:blip r:embed="rId4"/>
          <a:stretch>
            <a:fillRect/>
          </a:stretch>
        </p:blipFill>
        <p:spPr>
          <a:xfrm>
            <a:off x="5793045" y="3150789"/>
            <a:ext cx="3111348" cy="2389407"/>
          </a:xfrm>
          <a:prstGeom prst="rect">
            <a:avLst/>
          </a:prstGeom>
        </p:spPr>
      </p:pic>
      <p:pic>
        <p:nvPicPr>
          <p:cNvPr id="11" name="Image 10">
            <a:extLst>
              <a:ext uri="{FF2B5EF4-FFF2-40B4-BE49-F238E27FC236}">
                <a16:creationId xmlns:a16="http://schemas.microsoft.com/office/drawing/2014/main" id="{DFD14D7F-5E91-5635-A3ED-1F001F005437}"/>
              </a:ext>
            </a:extLst>
          </p:cNvPr>
          <p:cNvPicPr>
            <a:picLocks noChangeAspect="1"/>
          </p:cNvPicPr>
          <p:nvPr/>
        </p:nvPicPr>
        <p:blipFill>
          <a:blip r:embed="rId5"/>
          <a:stretch>
            <a:fillRect/>
          </a:stretch>
        </p:blipFill>
        <p:spPr>
          <a:xfrm>
            <a:off x="8945973" y="3149899"/>
            <a:ext cx="3066156" cy="2401011"/>
          </a:xfrm>
          <a:prstGeom prst="rect">
            <a:avLst/>
          </a:prstGeom>
        </p:spPr>
      </p:pic>
    </p:spTree>
    <p:extLst>
      <p:ext uri="{BB962C8B-B14F-4D97-AF65-F5344CB8AC3E}">
        <p14:creationId xmlns:p14="http://schemas.microsoft.com/office/powerpoint/2010/main" val="898924428"/>
      </p:ext>
    </p:extLst>
  </p:cSld>
  <p:clrMapOvr>
    <a:masterClrMapping/>
  </p:clrMapOvr>
</p:sld>
</file>

<file path=ppt/theme/theme1.xml><?xml version="1.0" encoding="utf-8"?>
<a:theme xmlns:a="http://schemas.openxmlformats.org/drawingml/2006/main" name="Thème Offic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70127_TF44450328" id="{05A5C71D-5751-4D66-AC17-330CE514BB2E}" vid="{9DC74778-227D-4583-AA24-B04DE22A3BB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TM02900720[[fn=Intégral]]</Template>
  <TotalTime>4496</TotalTime>
  <Words>7300</Words>
  <Application>Microsoft Office PowerPoint</Application>
  <PresentationFormat>Grand écran</PresentationFormat>
  <Paragraphs>782</Paragraphs>
  <Slides>37</Slides>
  <Notes>36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37</vt:i4>
      </vt:variant>
    </vt:vector>
  </HeadingPairs>
  <TitlesOfParts>
    <vt:vector size="46" baseType="lpstr">
      <vt:lpstr>Arial</vt:lpstr>
      <vt:lpstr>Calibri</vt:lpstr>
      <vt:lpstr>Calibri Light</vt:lpstr>
      <vt:lpstr>Courier New</vt:lpstr>
      <vt:lpstr>Sagona ExtraLight</vt:lpstr>
      <vt:lpstr>Söhne</vt:lpstr>
      <vt:lpstr>Speak Pro</vt:lpstr>
      <vt:lpstr>Wingdings</vt:lpstr>
      <vt:lpstr>Thème Office</vt:lpstr>
      <vt:lpstr>Projet N°4 :  anticiper les besoins en consommation de bâtiments pour la ville de seattle</vt:lpstr>
      <vt:lpstr>Sommaire de la présentation:</vt:lpstr>
      <vt:lpstr>I. Le contexte du projet et ses attendus</vt:lpstr>
      <vt:lpstr>Présentation PowerPoint</vt:lpstr>
      <vt:lpstr>Présentation PowerPoint</vt:lpstr>
      <vt:lpstr>Ii. LE Nettoyage des données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III. Analyse exploratoire</vt:lpstr>
      <vt:lpstr>Présentation PowerPoint</vt:lpstr>
      <vt:lpstr>Présentation PowerPoint</vt:lpstr>
      <vt:lpstr>IV. Le Pre-processing</vt:lpstr>
      <vt:lpstr>Présentation PowerPoint</vt:lpstr>
      <vt:lpstr>Présentation PowerPoint</vt:lpstr>
      <vt:lpstr>Présentation PowerPoint</vt:lpstr>
      <vt:lpstr>Présentation PowerPoint</vt:lpstr>
      <vt:lpstr>Présentation PowerPoint</vt:lpstr>
      <vt:lpstr>Présentation PowerPoint</vt:lpstr>
      <vt:lpstr>V. La modélisation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VII. Conclusion de l’étude</vt:lpstr>
      <vt:lpstr>Présentation PowerPoint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N°1 :  Démarrer votre formation de data scientist</dc:title>
  <dc:creator>Justin Vacquerie</dc:creator>
  <cp:lastModifiedBy>Justin Vacquerie</cp:lastModifiedBy>
  <cp:revision>3</cp:revision>
  <dcterms:created xsi:type="dcterms:W3CDTF">2024-01-11T11:16:50Z</dcterms:created>
  <dcterms:modified xsi:type="dcterms:W3CDTF">2024-04-23T14:23:42Z</dcterms:modified>
</cp:coreProperties>
</file>